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61" r:id="rId2"/>
    <p:sldId id="258" r:id="rId3"/>
    <p:sldId id="318" r:id="rId4"/>
    <p:sldId id="264" r:id="rId5"/>
    <p:sldId id="265" r:id="rId6"/>
    <p:sldId id="266" r:id="rId7"/>
    <p:sldId id="319" r:id="rId8"/>
    <p:sldId id="268" r:id="rId9"/>
    <p:sldId id="320" r:id="rId10"/>
    <p:sldId id="271" r:id="rId11"/>
    <p:sldId id="269" r:id="rId12"/>
    <p:sldId id="303" r:id="rId13"/>
    <p:sldId id="304" r:id="rId14"/>
    <p:sldId id="305" r:id="rId15"/>
    <p:sldId id="309" r:id="rId16"/>
    <p:sldId id="321" r:id="rId17"/>
    <p:sldId id="274" r:id="rId18"/>
    <p:sldId id="313" r:id="rId19"/>
    <p:sldId id="315" r:id="rId20"/>
    <p:sldId id="316" r:id="rId21"/>
    <p:sldId id="317" r:id="rId22"/>
    <p:sldId id="322" r:id="rId23"/>
    <p:sldId id="276" r:id="rId24"/>
    <p:sldId id="326" r:id="rId25"/>
    <p:sldId id="324" r:id="rId26"/>
    <p:sldId id="327" r:id="rId27"/>
    <p:sldId id="323" r:id="rId28"/>
    <p:sldId id="325" r:id="rId29"/>
    <p:sldId id="290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y Zaidman - EWI" initials="AZ-E" lastIdx="2" clrIdx="0">
    <p:extLst>
      <p:ext uri="{19B8F6BF-5375-455C-9EA6-DF929625EA0E}">
        <p15:presenceInfo xmlns:p15="http://schemas.microsoft.com/office/powerpoint/2012/main" userId="S::azaidman@tudelft.net::2a7d0a83-9e1b-4ad6-b497-e5b4bf0ebd7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B5"/>
    <a:srgbClr val="FF6524"/>
    <a:srgbClr val="009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65"/>
    <p:restoredTop sz="95238"/>
  </p:normalViewPr>
  <p:slideViewPr>
    <p:cSldViewPr snapToGrid="0" snapToObjects="1">
      <p:cViewPr varScale="1">
        <p:scale>
          <a:sx n="97" d="100"/>
          <a:sy n="97" d="100"/>
        </p:scale>
        <p:origin x="1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389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5A851C-75C3-FA45-AE8D-5EB0D399E8A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4C84045-75AF-7449-A4A5-13B4AC9CE0FA}">
      <dgm:prSet phldrT="[Text]"/>
      <dgm:spPr>
        <a:solidFill>
          <a:srgbClr val="FF6524"/>
        </a:solidFill>
      </dgm:spPr>
      <dgm:t>
        <a:bodyPr/>
        <a:lstStyle/>
        <a:p>
          <a:r>
            <a:rPr lang="en-US" dirty="0"/>
            <a:t>T3.1</a:t>
          </a:r>
        </a:p>
      </dgm:t>
    </dgm:pt>
    <dgm:pt modelId="{5FCA345E-ED10-804F-921D-6A29728BA34B}" type="parTrans" cxnId="{190A5241-7157-4146-8F0D-A1D54B03846C}">
      <dgm:prSet/>
      <dgm:spPr/>
      <dgm:t>
        <a:bodyPr/>
        <a:lstStyle/>
        <a:p>
          <a:endParaRPr lang="en-US"/>
        </a:p>
      </dgm:t>
    </dgm:pt>
    <dgm:pt modelId="{5EE59BB4-0CC2-544D-90E2-89B01275582C}" type="sibTrans" cxnId="{190A5241-7157-4146-8F0D-A1D54B03846C}">
      <dgm:prSet/>
      <dgm:spPr/>
      <dgm:t>
        <a:bodyPr/>
        <a:lstStyle/>
        <a:p>
          <a:endParaRPr lang="en-US"/>
        </a:p>
      </dgm:t>
    </dgm:pt>
    <dgm:pt modelId="{642261DC-8DFE-CB40-8D7B-4E6C975A184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T3.2</a:t>
          </a:r>
        </a:p>
      </dgm:t>
    </dgm:pt>
    <dgm:pt modelId="{A6097110-BCF8-0346-A047-316F7DFEAEB2}" type="parTrans" cxnId="{ED2957DF-A437-1F48-A2F5-CD048BE44382}">
      <dgm:prSet/>
      <dgm:spPr/>
      <dgm:t>
        <a:bodyPr/>
        <a:lstStyle/>
        <a:p>
          <a:endParaRPr lang="en-US"/>
        </a:p>
      </dgm:t>
    </dgm:pt>
    <dgm:pt modelId="{50FB43B5-FA64-D144-96FB-A50B0AD6CFE0}" type="sibTrans" cxnId="{ED2957DF-A437-1F48-A2F5-CD048BE44382}">
      <dgm:prSet/>
      <dgm:spPr/>
      <dgm:t>
        <a:bodyPr/>
        <a:lstStyle/>
        <a:p>
          <a:endParaRPr lang="en-US"/>
        </a:p>
      </dgm:t>
    </dgm:pt>
    <dgm:pt modelId="{94DD747C-A32D-DC40-898B-2175588EFE2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T3.3</a:t>
          </a:r>
        </a:p>
      </dgm:t>
    </dgm:pt>
    <dgm:pt modelId="{E741AFB2-5848-DE47-9744-450EFBDF3203}" type="parTrans" cxnId="{78CC5E4C-A4E6-5547-AD81-16CA78243D7E}">
      <dgm:prSet/>
      <dgm:spPr/>
      <dgm:t>
        <a:bodyPr/>
        <a:lstStyle/>
        <a:p>
          <a:endParaRPr lang="en-US"/>
        </a:p>
      </dgm:t>
    </dgm:pt>
    <dgm:pt modelId="{C1CBE06C-C1EF-B943-99D7-F4225C64EC87}" type="sibTrans" cxnId="{78CC5E4C-A4E6-5547-AD81-16CA78243D7E}">
      <dgm:prSet/>
      <dgm:spPr/>
      <dgm:t>
        <a:bodyPr/>
        <a:lstStyle/>
        <a:p>
          <a:endParaRPr lang="en-US"/>
        </a:p>
      </dgm:t>
    </dgm:pt>
    <dgm:pt modelId="{EE1FDCB5-6E77-D542-B01A-18A0862081E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T3.4</a:t>
          </a:r>
        </a:p>
      </dgm:t>
    </dgm:pt>
    <dgm:pt modelId="{160700CC-9F1C-A24C-8D20-CDE914272507}" type="parTrans" cxnId="{D20B94DD-07D8-C44A-9CAE-BF4E855DE88D}">
      <dgm:prSet/>
      <dgm:spPr/>
      <dgm:t>
        <a:bodyPr/>
        <a:lstStyle/>
        <a:p>
          <a:endParaRPr lang="en-US"/>
        </a:p>
      </dgm:t>
    </dgm:pt>
    <dgm:pt modelId="{5A26BEA3-578A-3141-8C08-76E2F5B6A7A4}" type="sibTrans" cxnId="{D20B94DD-07D8-C44A-9CAE-BF4E855DE88D}">
      <dgm:prSet/>
      <dgm:spPr/>
      <dgm:t>
        <a:bodyPr/>
        <a:lstStyle/>
        <a:p>
          <a:endParaRPr lang="en-US"/>
        </a:p>
      </dgm:t>
    </dgm:pt>
    <dgm:pt modelId="{D9CB4318-E7BD-5643-9F9B-235C229BFE8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T3.5</a:t>
          </a:r>
        </a:p>
      </dgm:t>
    </dgm:pt>
    <dgm:pt modelId="{0A68155F-CF4E-9642-B7B3-814EBC844B77}" type="parTrans" cxnId="{E5FA1A83-29CB-0C4E-8A7A-76662E77A74E}">
      <dgm:prSet/>
      <dgm:spPr/>
      <dgm:t>
        <a:bodyPr/>
        <a:lstStyle/>
        <a:p>
          <a:endParaRPr lang="en-US"/>
        </a:p>
      </dgm:t>
    </dgm:pt>
    <dgm:pt modelId="{58FF7019-FEA6-E142-9133-FEBF33960974}" type="sibTrans" cxnId="{E5FA1A83-29CB-0C4E-8A7A-76662E77A74E}">
      <dgm:prSet/>
      <dgm:spPr/>
      <dgm:t>
        <a:bodyPr/>
        <a:lstStyle/>
        <a:p>
          <a:endParaRPr lang="en-US"/>
        </a:p>
      </dgm:t>
    </dgm:pt>
    <dgm:pt modelId="{7E0131A3-E749-EF41-B5B0-5F55DCDB4817}" type="pres">
      <dgm:prSet presAssocID="{B15A851C-75C3-FA45-AE8D-5EB0D399E8AC}" presName="Name0" presStyleCnt="0">
        <dgm:presLayoutVars>
          <dgm:dir/>
          <dgm:resizeHandles val="exact"/>
        </dgm:presLayoutVars>
      </dgm:prSet>
      <dgm:spPr/>
    </dgm:pt>
    <dgm:pt modelId="{73D8019D-E9A3-4D4E-B1F5-D5A179DC16CD}" type="pres">
      <dgm:prSet presAssocID="{F4C84045-75AF-7449-A4A5-13B4AC9CE0FA}" presName="node" presStyleLbl="node1" presStyleIdx="0" presStyleCnt="5">
        <dgm:presLayoutVars>
          <dgm:bulletEnabled val="1"/>
        </dgm:presLayoutVars>
      </dgm:prSet>
      <dgm:spPr/>
    </dgm:pt>
    <dgm:pt modelId="{164F925E-30A8-854F-9459-B063051BC867}" type="pres">
      <dgm:prSet presAssocID="{5EE59BB4-0CC2-544D-90E2-89B01275582C}" presName="sibTrans" presStyleLbl="sibTrans2D1" presStyleIdx="0" presStyleCnt="4"/>
      <dgm:spPr/>
    </dgm:pt>
    <dgm:pt modelId="{5B451D49-6D49-164A-80B6-0F316EE0A180}" type="pres">
      <dgm:prSet presAssocID="{5EE59BB4-0CC2-544D-90E2-89B01275582C}" presName="connectorText" presStyleLbl="sibTrans2D1" presStyleIdx="0" presStyleCnt="4"/>
      <dgm:spPr/>
    </dgm:pt>
    <dgm:pt modelId="{8817FEAC-35E2-E94E-B195-B114D9A472BC}" type="pres">
      <dgm:prSet presAssocID="{642261DC-8DFE-CB40-8D7B-4E6C975A1841}" presName="node" presStyleLbl="node1" presStyleIdx="1" presStyleCnt="5">
        <dgm:presLayoutVars>
          <dgm:bulletEnabled val="1"/>
        </dgm:presLayoutVars>
      </dgm:prSet>
      <dgm:spPr/>
    </dgm:pt>
    <dgm:pt modelId="{7EC13514-26BC-BF4F-9185-94C7CBA1EDE8}" type="pres">
      <dgm:prSet presAssocID="{50FB43B5-FA64-D144-96FB-A50B0AD6CFE0}" presName="sibTrans" presStyleLbl="sibTrans2D1" presStyleIdx="1" presStyleCnt="4"/>
      <dgm:spPr/>
    </dgm:pt>
    <dgm:pt modelId="{F348A05A-1D51-224F-917E-99D9AA2ACE25}" type="pres">
      <dgm:prSet presAssocID="{50FB43B5-FA64-D144-96FB-A50B0AD6CFE0}" presName="connectorText" presStyleLbl="sibTrans2D1" presStyleIdx="1" presStyleCnt="4"/>
      <dgm:spPr/>
    </dgm:pt>
    <dgm:pt modelId="{60BEA3CE-FB09-D248-A665-E98EBD60C29D}" type="pres">
      <dgm:prSet presAssocID="{94DD747C-A32D-DC40-898B-2175588EFE2A}" presName="node" presStyleLbl="node1" presStyleIdx="2" presStyleCnt="5">
        <dgm:presLayoutVars>
          <dgm:bulletEnabled val="1"/>
        </dgm:presLayoutVars>
      </dgm:prSet>
      <dgm:spPr/>
    </dgm:pt>
    <dgm:pt modelId="{3B6BCF97-70E4-D741-A3BE-8584670147D1}" type="pres">
      <dgm:prSet presAssocID="{C1CBE06C-C1EF-B943-99D7-F4225C64EC87}" presName="sibTrans" presStyleLbl="sibTrans2D1" presStyleIdx="2" presStyleCnt="4"/>
      <dgm:spPr/>
    </dgm:pt>
    <dgm:pt modelId="{FE9D6D38-CFF6-3043-B0EF-26887840D114}" type="pres">
      <dgm:prSet presAssocID="{C1CBE06C-C1EF-B943-99D7-F4225C64EC87}" presName="connectorText" presStyleLbl="sibTrans2D1" presStyleIdx="2" presStyleCnt="4"/>
      <dgm:spPr/>
    </dgm:pt>
    <dgm:pt modelId="{63083EE3-DB0B-8444-8B4B-AC575F45C681}" type="pres">
      <dgm:prSet presAssocID="{EE1FDCB5-6E77-D542-B01A-18A0862081E1}" presName="node" presStyleLbl="node1" presStyleIdx="3" presStyleCnt="5">
        <dgm:presLayoutVars>
          <dgm:bulletEnabled val="1"/>
        </dgm:presLayoutVars>
      </dgm:prSet>
      <dgm:spPr/>
    </dgm:pt>
    <dgm:pt modelId="{78127396-EE7B-E64F-A308-8E626FC4FE46}" type="pres">
      <dgm:prSet presAssocID="{5A26BEA3-578A-3141-8C08-76E2F5B6A7A4}" presName="sibTrans" presStyleLbl="sibTrans2D1" presStyleIdx="3" presStyleCnt="4"/>
      <dgm:spPr/>
    </dgm:pt>
    <dgm:pt modelId="{D5A885CB-CE74-4F49-9FE8-E59837C96DD1}" type="pres">
      <dgm:prSet presAssocID="{5A26BEA3-578A-3141-8C08-76E2F5B6A7A4}" presName="connectorText" presStyleLbl="sibTrans2D1" presStyleIdx="3" presStyleCnt="4"/>
      <dgm:spPr/>
    </dgm:pt>
    <dgm:pt modelId="{BBBBFB6D-535D-AB49-99F2-75BFC0956BCD}" type="pres">
      <dgm:prSet presAssocID="{D9CB4318-E7BD-5643-9F9B-235C229BFE8A}" presName="node" presStyleLbl="node1" presStyleIdx="4" presStyleCnt="5">
        <dgm:presLayoutVars>
          <dgm:bulletEnabled val="1"/>
        </dgm:presLayoutVars>
      </dgm:prSet>
      <dgm:spPr/>
    </dgm:pt>
  </dgm:ptLst>
  <dgm:cxnLst>
    <dgm:cxn modelId="{F90B2508-281D-C04A-BE29-BE6F314ED2BF}" type="presOf" srcId="{5A26BEA3-578A-3141-8C08-76E2F5B6A7A4}" destId="{D5A885CB-CE74-4F49-9FE8-E59837C96DD1}" srcOrd="1" destOrd="0" presId="urn:microsoft.com/office/officeart/2005/8/layout/process1"/>
    <dgm:cxn modelId="{6EBA500C-62AF-BF4B-97CC-2224E5D9D078}" type="presOf" srcId="{D9CB4318-E7BD-5643-9F9B-235C229BFE8A}" destId="{BBBBFB6D-535D-AB49-99F2-75BFC0956BCD}" srcOrd="0" destOrd="0" presId="urn:microsoft.com/office/officeart/2005/8/layout/process1"/>
    <dgm:cxn modelId="{7E611824-3EA2-3349-82D2-2D80575BC607}" type="presOf" srcId="{50FB43B5-FA64-D144-96FB-A50B0AD6CFE0}" destId="{7EC13514-26BC-BF4F-9185-94C7CBA1EDE8}" srcOrd="0" destOrd="0" presId="urn:microsoft.com/office/officeart/2005/8/layout/process1"/>
    <dgm:cxn modelId="{4E58212F-7F4C-7349-85B7-8C1AF3C5A9DD}" type="presOf" srcId="{5EE59BB4-0CC2-544D-90E2-89B01275582C}" destId="{5B451D49-6D49-164A-80B6-0F316EE0A180}" srcOrd="1" destOrd="0" presId="urn:microsoft.com/office/officeart/2005/8/layout/process1"/>
    <dgm:cxn modelId="{190A5241-7157-4146-8F0D-A1D54B03846C}" srcId="{B15A851C-75C3-FA45-AE8D-5EB0D399E8AC}" destId="{F4C84045-75AF-7449-A4A5-13B4AC9CE0FA}" srcOrd="0" destOrd="0" parTransId="{5FCA345E-ED10-804F-921D-6A29728BA34B}" sibTransId="{5EE59BB4-0CC2-544D-90E2-89B01275582C}"/>
    <dgm:cxn modelId="{73FE0C42-A324-484B-B6F3-67DF93A40456}" type="presOf" srcId="{C1CBE06C-C1EF-B943-99D7-F4225C64EC87}" destId="{3B6BCF97-70E4-D741-A3BE-8584670147D1}" srcOrd="0" destOrd="0" presId="urn:microsoft.com/office/officeart/2005/8/layout/process1"/>
    <dgm:cxn modelId="{78CC5E4C-A4E6-5547-AD81-16CA78243D7E}" srcId="{B15A851C-75C3-FA45-AE8D-5EB0D399E8AC}" destId="{94DD747C-A32D-DC40-898B-2175588EFE2A}" srcOrd="2" destOrd="0" parTransId="{E741AFB2-5848-DE47-9744-450EFBDF3203}" sibTransId="{C1CBE06C-C1EF-B943-99D7-F4225C64EC87}"/>
    <dgm:cxn modelId="{D27A4679-B684-624F-839C-83E1F71CBA8A}" type="presOf" srcId="{5EE59BB4-0CC2-544D-90E2-89B01275582C}" destId="{164F925E-30A8-854F-9459-B063051BC867}" srcOrd="0" destOrd="0" presId="urn:microsoft.com/office/officeart/2005/8/layout/process1"/>
    <dgm:cxn modelId="{E5FA1A83-29CB-0C4E-8A7A-76662E77A74E}" srcId="{B15A851C-75C3-FA45-AE8D-5EB0D399E8AC}" destId="{D9CB4318-E7BD-5643-9F9B-235C229BFE8A}" srcOrd="4" destOrd="0" parTransId="{0A68155F-CF4E-9642-B7B3-814EBC844B77}" sibTransId="{58FF7019-FEA6-E142-9133-FEBF33960974}"/>
    <dgm:cxn modelId="{F826318C-BA2E-3B4F-AB78-6D5B936D3A57}" type="presOf" srcId="{50FB43B5-FA64-D144-96FB-A50B0AD6CFE0}" destId="{F348A05A-1D51-224F-917E-99D9AA2ACE25}" srcOrd="1" destOrd="0" presId="urn:microsoft.com/office/officeart/2005/8/layout/process1"/>
    <dgm:cxn modelId="{D797379D-1F81-CC4F-81F3-8B86DA31A964}" type="presOf" srcId="{F4C84045-75AF-7449-A4A5-13B4AC9CE0FA}" destId="{73D8019D-E9A3-4D4E-B1F5-D5A179DC16CD}" srcOrd="0" destOrd="0" presId="urn:microsoft.com/office/officeart/2005/8/layout/process1"/>
    <dgm:cxn modelId="{9F8999C7-B2B9-E84A-AC5C-241CC013521D}" type="presOf" srcId="{EE1FDCB5-6E77-D542-B01A-18A0862081E1}" destId="{63083EE3-DB0B-8444-8B4B-AC575F45C681}" srcOrd="0" destOrd="0" presId="urn:microsoft.com/office/officeart/2005/8/layout/process1"/>
    <dgm:cxn modelId="{07347AD0-0B26-B041-AE23-8D31E0509149}" type="presOf" srcId="{C1CBE06C-C1EF-B943-99D7-F4225C64EC87}" destId="{FE9D6D38-CFF6-3043-B0EF-26887840D114}" srcOrd="1" destOrd="0" presId="urn:microsoft.com/office/officeart/2005/8/layout/process1"/>
    <dgm:cxn modelId="{A1FC59D9-ADDB-DB4B-BDD0-CF633C198AC3}" type="presOf" srcId="{B15A851C-75C3-FA45-AE8D-5EB0D399E8AC}" destId="{7E0131A3-E749-EF41-B5B0-5F55DCDB4817}" srcOrd="0" destOrd="0" presId="urn:microsoft.com/office/officeart/2005/8/layout/process1"/>
    <dgm:cxn modelId="{D20B94DD-07D8-C44A-9CAE-BF4E855DE88D}" srcId="{B15A851C-75C3-FA45-AE8D-5EB0D399E8AC}" destId="{EE1FDCB5-6E77-D542-B01A-18A0862081E1}" srcOrd="3" destOrd="0" parTransId="{160700CC-9F1C-A24C-8D20-CDE914272507}" sibTransId="{5A26BEA3-578A-3141-8C08-76E2F5B6A7A4}"/>
    <dgm:cxn modelId="{ED2957DF-A437-1F48-A2F5-CD048BE44382}" srcId="{B15A851C-75C3-FA45-AE8D-5EB0D399E8AC}" destId="{642261DC-8DFE-CB40-8D7B-4E6C975A1841}" srcOrd="1" destOrd="0" parTransId="{A6097110-BCF8-0346-A047-316F7DFEAEB2}" sibTransId="{50FB43B5-FA64-D144-96FB-A50B0AD6CFE0}"/>
    <dgm:cxn modelId="{6323FCE0-C687-7F44-9EAB-8C2EC84CA96B}" type="presOf" srcId="{5A26BEA3-578A-3141-8C08-76E2F5B6A7A4}" destId="{78127396-EE7B-E64F-A308-8E626FC4FE46}" srcOrd="0" destOrd="0" presId="urn:microsoft.com/office/officeart/2005/8/layout/process1"/>
    <dgm:cxn modelId="{B41E13E3-618B-AD42-A4A9-EE2FD59E9473}" type="presOf" srcId="{94DD747C-A32D-DC40-898B-2175588EFE2A}" destId="{60BEA3CE-FB09-D248-A665-E98EBD60C29D}" srcOrd="0" destOrd="0" presId="urn:microsoft.com/office/officeart/2005/8/layout/process1"/>
    <dgm:cxn modelId="{85A3E5F5-97AF-564B-AE0A-8E1CC6A6F014}" type="presOf" srcId="{642261DC-8DFE-CB40-8D7B-4E6C975A1841}" destId="{8817FEAC-35E2-E94E-B195-B114D9A472BC}" srcOrd="0" destOrd="0" presId="urn:microsoft.com/office/officeart/2005/8/layout/process1"/>
    <dgm:cxn modelId="{5996DE62-CAD4-EB4D-9D5D-C7B4CBA1FE5A}" type="presParOf" srcId="{7E0131A3-E749-EF41-B5B0-5F55DCDB4817}" destId="{73D8019D-E9A3-4D4E-B1F5-D5A179DC16CD}" srcOrd="0" destOrd="0" presId="urn:microsoft.com/office/officeart/2005/8/layout/process1"/>
    <dgm:cxn modelId="{AB467D81-5737-2942-BF11-06A51A3F2B59}" type="presParOf" srcId="{7E0131A3-E749-EF41-B5B0-5F55DCDB4817}" destId="{164F925E-30A8-854F-9459-B063051BC867}" srcOrd="1" destOrd="0" presId="urn:microsoft.com/office/officeart/2005/8/layout/process1"/>
    <dgm:cxn modelId="{C5956315-36A2-9B43-9A83-26DFAF4461CA}" type="presParOf" srcId="{164F925E-30A8-854F-9459-B063051BC867}" destId="{5B451D49-6D49-164A-80B6-0F316EE0A180}" srcOrd="0" destOrd="0" presId="urn:microsoft.com/office/officeart/2005/8/layout/process1"/>
    <dgm:cxn modelId="{5FA90C01-1E48-F340-A3D6-936E7E38CDD7}" type="presParOf" srcId="{7E0131A3-E749-EF41-B5B0-5F55DCDB4817}" destId="{8817FEAC-35E2-E94E-B195-B114D9A472BC}" srcOrd="2" destOrd="0" presId="urn:microsoft.com/office/officeart/2005/8/layout/process1"/>
    <dgm:cxn modelId="{F9E520DD-CE67-2748-96E3-B6437BB3A098}" type="presParOf" srcId="{7E0131A3-E749-EF41-B5B0-5F55DCDB4817}" destId="{7EC13514-26BC-BF4F-9185-94C7CBA1EDE8}" srcOrd="3" destOrd="0" presId="urn:microsoft.com/office/officeart/2005/8/layout/process1"/>
    <dgm:cxn modelId="{4B0DAAAD-76B7-0F42-93E6-EA523FBD5495}" type="presParOf" srcId="{7EC13514-26BC-BF4F-9185-94C7CBA1EDE8}" destId="{F348A05A-1D51-224F-917E-99D9AA2ACE25}" srcOrd="0" destOrd="0" presId="urn:microsoft.com/office/officeart/2005/8/layout/process1"/>
    <dgm:cxn modelId="{C8D6D49B-D6B9-7F4A-B7D3-E07EB0932D62}" type="presParOf" srcId="{7E0131A3-E749-EF41-B5B0-5F55DCDB4817}" destId="{60BEA3CE-FB09-D248-A665-E98EBD60C29D}" srcOrd="4" destOrd="0" presId="urn:microsoft.com/office/officeart/2005/8/layout/process1"/>
    <dgm:cxn modelId="{0E6CF0EB-7D0D-7F46-BD7E-EB5849507DA1}" type="presParOf" srcId="{7E0131A3-E749-EF41-B5B0-5F55DCDB4817}" destId="{3B6BCF97-70E4-D741-A3BE-8584670147D1}" srcOrd="5" destOrd="0" presId="urn:microsoft.com/office/officeart/2005/8/layout/process1"/>
    <dgm:cxn modelId="{ECF614A2-6B48-3744-9E4F-DCAABD336696}" type="presParOf" srcId="{3B6BCF97-70E4-D741-A3BE-8584670147D1}" destId="{FE9D6D38-CFF6-3043-B0EF-26887840D114}" srcOrd="0" destOrd="0" presId="urn:microsoft.com/office/officeart/2005/8/layout/process1"/>
    <dgm:cxn modelId="{89B1000B-9F40-AF40-A78E-8D452ADBBF13}" type="presParOf" srcId="{7E0131A3-E749-EF41-B5B0-5F55DCDB4817}" destId="{63083EE3-DB0B-8444-8B4B-AC575F45C681}" srcOrd="6" destOrd="0" presId="urn:microsoft.com/office/officeart/2005/8/layout/process1"/>
    <dgm:cxn modelId="{C4920FC2-6D6E-C249-BFCF-7E8D9583B58C}" type="presParOf" srcId="{7E0131A3-E749-EF41-B5B0-5F55DCDB4817}" destId="{78127396-EE7B-E64F-A308-8E626FC4FE46}" srcOrd="7" destOrd="0" presId="urn:microsoft.com/office/officeart/2005/8/layout/process1"/>
    <dgm:cxn modelId="{06F07E2B-F207-724E-82C0-D8D85E8207DE}" type="presParOf" srcId="{78127396-EE7B-E64F-A308-8E626FC4FE46}" destId="{D5A885CB-CE74-4F49-9FE8-E59837C96DD1}" srcOrd="0" destOrd="0" presId="urn:microsoft.com/office/officeart/2005/8/layout/process1"/>
    <dgm:cxn modelId="{573CEC0F-E7CC-3B40-9B14-16E56B1DD2B5}" type="presParOf" srcId="{7E0131A3-E749-EF41-B5B0-5F55DCDB4817}" destId="{BBBBFB6D-535D-AB49-99F2-75BFC0956BCD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5A851C-75C3-FA45-AE8D-5EB0D399E8A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4C84045-75AF-7449-A4A5-13B4AC9CE0FA}">
      <dgm:prSet phldrT="[Text]"/>
      <dgm:spPr>
        <a:solidFill>
          <a:srgbClr val="FF6524"/>
        </a:solidFill>
      </dgm:spPr>
      <dgm:t>
        <a:bodyPr/>
        <a:lstStyle/>
        <a:p>
          <a:r>
            <a:rPr lang="en-US" dirty="0"/>
            <a:t>T3.1</a:t>
          </a:r>
        </a:p>
      </dgm:t>
    </dgm:pt>
    <dgm:pt modelId="{5FCA345E-ED10-804F-921D-6A29728BA34B}" type="parTrans" cxnId="{190A5241-7157-4146-8F0D-A1D54B03846C}">
      <dgm:prSet/>
      <dgm:spPr/>
      <dgm:t>
        <a:bodyPr/>
        <a:lstStyle/>
        <a:p>
          <a:endParaRPr lang="en-US"/>
        </a:p>
      </dgm:t>
    </dgm:pt>
    <dgm:pt modelId="{5EE59BB4-0CC2-544D-90E2-89B01275582C}" type="sibTrans" cxnId="{190A5241-7157-4146-8F0D-A1D54B03846C}">
      <dgm:prSet/>
      <dgm:spPr/>
      <dgm:t>
        <a:bodyPr/>
        <a:lstStyle/>
        <a:p>
          <a:endParaRPr lang="en-US"/>
        </a:p>
      </dgm:t>
    </dgm:pt>
    <dgm:pt modelId="{642261DC-8DFE-CB40-8D7B-4E6C975A184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T3.2</a:t>
          </a:r>
        </a:p>
      </dgm:t>
    </dgm:pt>
    <dgm:pt modelId="{A6097110-BCF8-0346-A047-316F7DFEAEB2}" type="parTrans" cxnId="{ED2957DF-A437-1F48-A2F5-CD048BE44382}">
      <dgm:prSet/>
      <dgm:spPr/>
      <dgm:t>
        <a:bodyPr/>
        <a:lstStyle/>
        <a:p>
          <a:endParaRPr lang="en-US"/>
        </a:p>
      </dgm:t>
    </dgm:pt>
    <dgm:pt modelId="{50FB43B5-FA64-D144-96FB-A50B0AD6CFE0}" type="sibTrans" cxnId="{ED2957DF-A437-1F48-A2F5-CD048BE44382}">
      <dgm:prSet/>
      <dgm:spPr/>
      <dgm:t>
        <a:bodyPr/>
        <a:lstStyle/>
        <a:p>
          <a:endParaRPr lang="en-US"/>
        </a:p>
      </dgm:t>
    </dgm:pt>
    <dgm:pt modelId="{94DD747C-A32D-DC40-898B-2175588EFE2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T3.3</a:t>
          </a:r>
        </a:p>
      </dgm:t>
    </dgm:pt>
    <dgm:pt modelId="{E741AFB2-5848-DE47-9744-450EFBDF3203}" type="parTrans" cxnId="{78CC5E4C-A4E6-5547-AD81-16CA78243D7E}">
      <dgm:prSet/>
      <dgm:spPr/>
      <dgm:t>
        <a:bodyPr/>
        <a:lstStyle/>
        <a:p>
          <a:endParaRPr lang="en-US"/>
        </a:p>
      </dgm:t>
    </dgm:pt>
    <dgm:pt modelId="{C1CBE06C-C1EF-B943-99D7-F4225C64EC87}" type="sibTrans" cxnId="{78CC5E4C-A4E6-5547-AD81-16CA78243D7E}">
      <dgm:prSet/>
      <dgm:spPr/>
      <dgm:t>
        <a:bodyPr/>
        <a:lstStyle/>
        <a:p>
          <a:endParaRPr lang="en-US"/>
        </a:p>
      </dgm:t>
    </dgm:pt>
    <dgm:pt modelId="{EE1FDCB5-6E77-D542-B01A-18A0862081E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T3.4</a:t>
          </a:r>
        </a:p>
      </dgm:t>
    </dgm:pt>
    <dgm:pt modelId="{160700CC-9F1C-A24C-8D20-CDE914272507}" type="parTrans" cxnId="{D20B94DD-07D8-C44A-9CAE-BF4E855DE88D}">
      <dgm:prSet/>
      <dgm:spPr/>
      <dgm:t>
        <a:bodyPr/>
        <a:lstStyle/>
        <a:p>
          <a:endParaRPr lang="en-US"/>
        </a:p>
      </dgm:t>
    </dgm:pt>
    <dgm:pt modelId="{5A26BEA3-578A-3141-8C08-76E2F5B6A7A4}" type="sibTrans" cxnId="{D20B94DD-07D8-C44A-9CAE-BF4E855DE88D}">
      <dgm:prSet/>
      <dgm:spPr/>
      <dgm:t>
        <a:bodyPr/>
        <a:lstStyle/>
        <a:p>
          <a:endParaRPr lang="en-US"/>
        </a:p>
      </dgm:t>
    </dgm:pt>
    <dgm:pt modelId="{D9CB4318-E7BD-5643-9F9B-235C229BFE8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T3.5</a:t>
          </a:r>
        </a:p>
      </dgm:t>
    </dgm:pt>
    <dgm:pt modelId="{0A68155F-CF4E-9642-B7B3-814EBC844B77}" type="parTrans" cxnId="{E5FA1A83-29CB-0C4E-8A7A-76662E77A74E}">
      <dgm:prSet/>
      <dgm:spPr/>
      <dgm:t>
        <a:bodyPr/>
        <a:lstStyle/>
        <a:p>
          <a:endParaRPr lang="en-US"/>
        </a:p>
      </dgm:t>
    </dgm:pt>
    <dgm:pt modelId="{58FF7019-FEA6-E142-9133-FEBF33960974}" type="sibTrans" cxnId="{E5FA1A83-29CB-0C4E-8A7A-76662E77A74E}">
      <dgm:prSet/>
      <dgm:spPr/>
      <dgm:t>
        <a:bodyPr/>
        <a:lstStyle/>
        <a:p>
          <a:endParaRPr lang="en-US"/>
        </a:p>
      </dgm:t>
    </dgm:pt>
    <dgm:pt modelId="{7E0131A3-E749-EF41-B5B0-5F55DCDB4817}" type="pres">
      <dgm:prSet presAssocID="{B15A851C-75C3-FA45-AE8D-5EB0D399E8AC}" presName="Name0" presStyleCnt="0">
        <dgm:presLayoutVars>
          <dgm:dir/>
          <dgm:resizeHandles val="exact"/>
        </dgm:presLayoutVars>
      </dgm:prSet>
      <dgm:spPr/>
    </dgm:pt>
    <dgm:pt modelId="{73D8019D-E9A3-4D4E-B1F5-D5A179DC16CD}" type="pres">
      <dgm:prSet presAssocID="{F4C84045-75AF-7449-A4A5-13B4AC9CE0FA}" presName="node" presStyleLbl="node1" presStyleIdx="0" presStyleCnt="5">
        <dgm:presLayoutVars>
          <dgm:bulletEnabled val="1"/>
        </dgm:presLayoutVars>
      </dgm:prSet>
      <dgm:spPr/>
    </dgm:pt>
    <dgm:pt modelId="{164F925E-30A8-854F-9459-B063051BC867}" type="pres">
      <dgm:prSet presAssocID="{5EE59BB4-0CC2-544D-90E2-89B01275582C}" presName="sibTrans" presStyleLbl="sibTrans2D1" presStyleIdx="0" presStyleCnt="4"/>
      <dgm:spPr/>
    </dgm:pt>
    <dgm:pt modelId="{5B451D49-6D49-164A-80B6-0F316EE0A180}" type="pres">
      <dgm:prSet presAssocID="{5EE59BB4-0CC2-544D-90E2-89B01275582C}" presName="connectorText" presStyleLbl="sibTrans2D1" presStyleIdx="0" presStyleCnt="4"/>
      <dgm:spPr/>
    </dgm:pt>
    <dgm:pt modelId="{8817FEAC-35E2-E94E-B195-B114D9A472BC}" type="pres">
      <dgm:prSet presAssocID="{642261DC-8DFE-CB40-8D7B-4E6C975A1841}" presName="node" presStyleLbl="node1" presStyleIdx="1" presStyleCnt="5">
        <dgm:presLayoutVars>
          <dgm:bulletEnabled val="1"/>
        </dgm:presLayoutVars>
      </dgm:prSet>
      <dgm:spPr/>
    </dgm:pt>
    <dgm:pt modelId="{7EC13514-26BC-BF4F-9185-94C7CBA1EDE8}" type="pres">
      <dgm:prSet presAssocID="{50FB43B5-FA64-D144-96FB-A50B0AD6CFE0}" presName="sibTrans" presStyleLbl="sibTrans2D1" presStyleIdx="1" presStyleCnt="4"/>
      <dgm:spPr/>
    </dgm:pt>
    <dgm:pt modelId="{F348A05A-1D51-224F-917E-99D9AA2ACE25}" type="pres">
      <dgm:prSet presAssocID="{50FB43B5-FA64-D144-96FB-A50B0AD6CFE0}" presName="connectorText" presStyleLbl="sibTrans2D1" presStyleIdx="1" presStyleCnt="4"/>
      <dgm:spPr/>
    </dgm:pt>
    <dgm:pt modelId="{60BEA3CE-FB09-D248-A665-E98EBD60C29D}" type="pres">
      <dgm:prSet presAssocID="{94DD747C-A32D-DC40-898B-2175588EFE2A}" presName="node" presStyleLbl="node1" presStyleIdx="2" presStyleCnt="5">
        <dgm:presLayoutVars>
          <dgm:bulletEnabled val="1"/>
        </dgm:presLayoutVars>
      </dgm:prSet>
      <dgm:spPr/>
    </dgm:pt>
    <dgm:pt modelId="{3B6BCF97-70E4-D741-A3BE-8584670147D1}" type="pres">
      <dgm:prSet presAssocID="{C1CBE06C-C1EF-B943-99D7-F4225C64EC87}" presName="sibTrans" presStyleLbl="sibTrans2D1" presStyleIdx="2" presStyleCnt="4"/>
      <dgm:spPr/>
    </dgm:pt>
    <dgm:pt modelId="{FE9D6D38-CFF6-3043-B0EF-26887840D114}" type="pres">
      <dgm:prSet presAssocID="{C1CBE06C-C1EF-B943-99D7-F4225C64EC87}" presName="connectorText" presStyleLbl="sibTrans2D1" presStyleIdx="2" presStyleCnt="4"/>
      <dgm:spPr/>
    </dgm:pt>
    <dgm:pt modelId="{63083EE3-DB0B-8444-8B4B-AC575F45C681}" type="pres">
      <dgm:prSet presAssocID="{EE1FDCB5-6E77-D542-B01A-18A0862081E1}" presName="node" presStyleLbl="node1" presStyleIdx="3" presStyleCnt="5">
        <dgm:presLayoutVars>
          <dgm:bulletEnabled val="1"/>
        </dgm:presLayoutVars>
      </dgm:prSet>
      <dgm:spPr/>
    </dgm:pt>
    <dgm:pt modelId="{78127396-EE7B-E64F-A308-8E626FC4FE46}" type="pres">
      <dgm:prSet presAssocID="{5A26BEA3-578A-3141-8C08-76E2F5B6A7A4}" presName="sibTrans" presStyleLbl="sibTrans2D1" presStyleIdx="3" presStyleCnt="4"/>
      <dgm:spPr/>
    </dgm:pt>
    <dgm:pt modelId="{D5A885CB-CE74-4F49-9FE8-E59837C96DD1}" type="pres">
      <dgm:prSet presAssocID="{5A26BEA3-578A-3141-8C08-76E2F5B6A7A4}" presName="connectorText" presStyleLbl="sibTrans2D1" presStyleIdx="3" presStyleCnt="4"/>
      <dgm:spPr/>
    </dgm:pt>
    <dgm:pt modelId="{BBBBFB6D-535D-AB49-99F2-75BFC0956BCD}" type="pres">
      <dgm:prSet presAssocID="{D9CB4318-E7BD-5643-9F9B-235C229BFE8A}" presName="node" presStyleLbl="node1" presStyleIdx="4" presStyleCnt="5">
        <dgm:presLayoutVars>
          <dgm:bulletEnabled val="1"/>
        </dgm:presLayoutVars>
      </dgm:prSet>
      <dgm:spPr/>
    </dgm:pt>
  </dgm:ptLst>
  <dgm:cxnLst>
    <dgm:cxn modelId="{F90B2508-281D-C04A-BE29-BE6F314ED2BF}" type="presOf" srcId="{5A26BEA3-578A-3141-8C08-76E2F5B6A7A4}" destId="{D5A885CB-CE74-4F49-9FE8-E59837C96DD1}" srcOrd="1" destOrd="0" presId="urn:microsoft.com/office/officeart/2005/8/layout/process1"/>
    <dgm:cxn modelId="{6EBA500C-62AF-BF4B-97CC-2224E5D9D078}" type="presOf" srcId="{D9CB4318-E7BD-5643-9F9B-235C229BFE8A}" destId="{BBBBFB6D-535D-AB49-99F2-75BFC0956BCD}" srcOrd="0" destOrd="0" presId="urn:microsoft.com/office/officeart/2005/8/layout/process1"/>
    <dgm:cxn modelId="{7E611824-3EA2-3349-82D2-2D80575BC607}" type="presOf" srcId="{50FB43B5-FA64-D144-96FB-A50B0AD6CFE0}" destId="{7EC13514-26BC-BF4F-9185-94C7CBA1EDE8}" srcOrd="0" destOrd="0" presId="urn:microsoft.com/office/officeart/2005/8/layout/process1"/>
    <dgm:cxn modelId="{4E58212F-7F4C-7349-85B7-8C1AF3C5A9DD}" type="presOf" srcId="{5EE59BB4-0CC2-544D-90E2-89B01275582C}" destId="{5B451D49-6D49-164A-80B6-0F316EE0A180}" srcOrd="1" destOrd="0" presId="urn:microsoft.com/office/officeart/2005/8/layout/process1"/>
    <dgm:cxn modelId="{190A5241-7157-4146-8F0D-A1D54B03846C}" srcId="{B15A851C-75C3-FA45-AE8D-5EB0D399E8AC}" destId="{F4C84045-75AF-7449-A4A5-13B4AC9CE0FA}" srcOrd="0" destOrd="0" parTransId="{5FCA345E-ED10-804F-921D-6A29728BA34B}" sibTransId="{5EE59BB4-0CC2-544D-90E2-89B01275582C}"/>
    <dgm:cxn modelId="{73FE0C42-A324-484B-B6F3-67DF93A40456}" type="presOf" srcId="{C1CBE06C-C1EF-B943-99D7-F4225C64EC87}" destId="{3B6BCF97-70E4-D741-A3BE-8584670147D1}" srcOrd="0" destOrd="0" presId="urn:microsoft.com/office/officeart/2005/8/layout/process1"/>
    <dgm:cxn modelId="{78CC5E4C-A4E6-5547-AD81-16CA78243D7E}" srcId="{B15A851C-75C3-FA45-AE8D-5EB0D399E8AC}" destId="{94DD747C-A32D-DC40-898B-2175588EFE2A}" srcOrd="2" destOrd="0" parTransId="{E741AFB2-5848-DE47-9744-450EFBDF3203}" sibTransId="{C1CBE06C-C1EF-B943-99D7-F4225C64EC87}"/>
    <dgm:cxn modelId="{D27A4679-B684-624F-839C-83E1F71CBA8A}" type="presOf" srcId="{5EE59BB4-0CC2-544D-90E2-89B01275582C}" destId="{164F925E-30A8-854F-9459-B063051BC867}" srcOrd="0" destOrd="0" presId="urn:microsoft.com/office/officeart/2005/8/layout/process1"/>
    <dgm:cxn modelId="{E5FA1A83-29CB-0C4E-8A7A-76662E77A74E}" srcId="{B15A851C-75C3-FA45-AE8D-5EB0D399E8AC}" destId="{D9CB4318-E7BD-5643-9F9B-235C229BFE8A}" srcOrd="4" destOrd="0" parTransId="{0A68155F-CF4E-9642-B7B3-814EBC844B77}" sibTransId="{58FF7019-FEA6-E142-9133-FEBF33960974}"/>
    <dgm:cxn modelId="{F826318C-BA2E-3B4F-AB78-6D5B936D3A57}" type="presOf" srcId="{50FB43B5-FA64-D144-96FB-A50B0AD6CFE0}" destId="{F348A05A-1D51-224F-917E-99D9AA2ACE25}" srcOrd="1" destOrd="0" presId="urn:microsoft.com/office/officeart/2005/8/layout/process1"/>
    <dgm:cxn modelId="{D797379D-1F81-CC4F-81F3-8B86DA31A964}" type="presOf" srcId="{F4C84045-75AF-7449-A4A5-13B4AC9CE0FA}" destId="{73D8019D-E9A3-4D4E-B1F5-D5A179DC16CD}" srcOrd="0" destOrd="0" presId="urn:microsoft.com/office/officeart/2005/8/layout/process1"/>
    <dgm:cxn modelId="{9F8999C7-B2B9-E84A-AC5C-241CC013521D}" type="presOf" srcId="{EE1FDCB5-6E77-D542-B01A-18A0862081E1}" destId="{63083EE3-DB0B-8444-8B4B-AC575F45C681}" srcOrd="0" destOrd="0" presId="urn:microsoft.com/office/officeart/2005/8/layout/process1"/>
    <dgm:cxn modelId="{07347AD0-0B26-B041-AE23-8D31E0509149}" type="presOf" srcId="{C1CBE06C-C1EF-B943-99D7-F4225C64EC87}" destId="{FE9D6D38-CFF6-3043-B0EF-26887840D114}" srcOrd="1" destOrd="0" presId="urn:microsoft.com/office/officeart/2005/8/layout/process1"/>
    <dgm:cxn modelId="{A1FC59D9-ADDB-DB4B-BDD0-CF633C198AC3}" type="presOf" srcId="{B15A851C-75C3-FA45-AE8D-5EB0D399E8AC}" destId="{7E0131A3-E749-EF41-B5B0-5F55DCDB4817}" srcOrd="0" destOrd="0" presId="urn:microsoft.com/office/officeart/2005/8/layout/process1"/>
    <dgm:cxn modelId="{D20B94DD-07D8-C44A-9CAE-BF4E855DE88D}" srcId="{B15A851C-75C3-FA45-AE8D-5EB0D399E8AC}" destId="{EE1FDCB5-6E77-D542-B01A-18A0862081E1}" srcOrd="3" destOrd="0" parTransId="{160700CC-9F1C-A24C-8D20-CDE914272507}" sibTransId="{5A26BEA3-578A-3141-8C08-76E2F5B6A7A4}"/>
    <dgm:cxn modelId="{ED2957DF-A437-1F48-A2F5-CD048BE44382}" srcId="{B15A851C-75C3-FA45-AE8D-5EB0D399E8AC}" destId="{642261DC-8DFE-CB40-8D7B-4E6C975A1841}" srcOrd="1" destOrd="0" parTransId="{A6097110-BCF8-0346-A047-316F7DFEAEB2}" sibTransId="{50FB43B5-FA64-D144-96FB-A50B0AD6CFE0}"/>
    <dgm:cxn modelId="{6323FCE0-C687-7F44-9EAB-8C2EC84CA96B}" type="presOf" srcId="{5A26BEA3-578A-3141-8C08-76E2F5B6A7A4}" destId="{78127396-EE7B-E64F-A308-8E626FC4FE46}" srcOrd="0" destOrd="0" presId="urn:microsoft.com/office/officeart/2005/8/layout/process1"/>
    <dgm:cxn modelId="{B41E13E3-618B-AD42-A4A9-EE2FD59E9473}" type="presOf" srcId="{94DD747C-A32D-DC40-898B-2175588EFE2A}" destId="{60BEA3CE-FB09-D248-A665-E98EBD60C29D}" srcOrd="0" destOrd="0" presId="urn:microsoft.com/office/officeart/2005/8/layout/process1"/>
    <dgm:cxn modelId="{85A3E5F5-97AF-564B-AE0A-8E1CC6A6F014}" type="presOf" srcId="{642261DC-8DFE-CB40-8D7B-4E6C975A1841}" destId="{8817FEAC-35E2-E94E-B195-B114D9A472BC}" srcOrd="0" destOrd="0" presId="urn:microsoft.com/office/officeart/2005/8/layout/process1"/>
    <dgm:cxn modelId="{5996DE62-CAD4-EB4D-9D5D-C7B4CBA1FE5A}" type="presParOf" srcId="{7E0131A3-E749-EF41-B5B0-5F55DCDB4817}" destId="{73D8019D-E9A3-4D4E-B1F5-D5A179DC16CD}" srcOrd="0" destOrd="0" presId="urn:microsoft.com/office/officeart/2005/8/layout/process1"/>
    <dgm:cxn modelId="{AB467D81-5737-2942-BF11-06A51A3F2B59}" type="presParOf" srcId="{7E0131A3-E749-EF41-B5B0-5F55DCDB4817}" destId="{164F925E-30A8-854F-9459-B063051BC867}" srcOrd="1" destOrd="0" presId="urn:microsoft.com/office/officeart/2005/8/layout/process1"/>
    <dgm:cxn modelId="{C5956315-36A2-9B43-9A83-26DFAF4461CA}" type="presParOf" srcId="{164F925E-30A8-854F-9459-B063051BC867}" destId="{5B451D49-6D49-164A-80B6-0F316EE0A180}" srcOrd="0" destOrd="0" presId="urn:microsoft.com/office/officeart/2005/8/layout/process1"/>
    <dgm:cxn modelId="{5FA90C01-1E48-F340-A3D6-936E7E38CDD7}" type="presParOf" srcId="{7E0131A3-E749-EF41-B5B0-5F55DCDB4817}" destId="{8817FEAC-35E2-E94E-B195-B114D9A472BC}" srcOrd="2" destOrd="0" presId="urn:microsoft.com/office/officeart/2005/8/layout/process1"/>
    <dgm:cxn modelId="{F9E520DD-CE67-2748-96E3-B6437BB3A098}" type="presParOf" srcId="{7E0131A3-E749-EF41-B5B0-5F55DCDB4817}" destId="{7EC13514-26BC-BF4F-9185-94C7CBA1EDE8}" srcOrd="3" destOrd="0" presId="urn:microsoft.com/office/officeart/2005/8/layout/process1"/>
    <dgm:cxn modelId="{4B0DAAAD-76B7-0F42-93E6-EA523FBD5495}" type="presParOf" srcId="{7EC13514-26BC-BF4F-9185-94C7CBA1EDE8}" destId="{F348A05A-1D51-224F-917E-99D9AA2ACE25}" srcOrd="0" destOrd="0" presId="urn:microsoft.com/office/officeart/2005/8/layout/process1"/>
    <dgm:cxn modelId="{C8D6D49B-D6B9-7F4A-B7D3-E07EB0932D62}" type="presParOf" srcId="{7E0131A3-E749-EF41-B5B0-5F55DCDB4817}" destId="{60BEA3CE-FB09-D248-A665-E98EBD60C29D}" srcOrd="4" destOrd="0" presId="urn:microsoft.com/office/officeart/2005/8/layout/process1"/>
    <dgm:cxn modelId="{0E6CF0EB-7D0D-7F46-BD7E-EB5849507DA1}" type="presParOf" srcId="{7E0131A3-E749-EF41-B5B0-5F55DCDB4817}" destId="{3B6BCF97-70E4-D741-A3BE-8584670147D1}" srcOrd="5" destOrd="0" presId="urn:microsoft.com/office/officeart/2005/8/layout/process1"/>
    <dgm:cxn modelId="{ECF614A2-6B48-3744-9E4F-DCAABD336696}" type="presParOf" srcId="{3B6BCF97-70E4-D741-A3BE-8584670147D1}" destId="{FE9D6D38-CFF6-3043-B0EF-26887840D114}" srcOrd="0" destOrd="0" presId="urn:microsoft.com/office/officeart/2005/8/layout/process1"/>
    <dgm:cxn modelId="{89B1000B-9F40-AF40-A78E-8D452ADBBF13}" type="presParOf" srcId="{7E0131A3-E749-EF41-B5B0-5F55DCDB4817}" destId="{63083EE3-DB0B-8444-8B4B-AC575F45C681}" srcOrd="6" destOrd="0" presId="urn:microsoft.com/office/officeart/2005/8/layout/process1"/>
    <dgm:cxn modelId="{C4920FC2-6D6E-C249-BFCF-7E8D9583B58C}" type="presParOf" srcId="{7E0131A3-E749-EF41-B5B0-5F55DCDB4817}" destId="{78127396-EE7B-E64F-A308-8E626FC4FE46}" srcOrd="7" destOrd="0" presId="urn:microsoft.com/office/officeart/2005/8/layout/process1"/>
    <dgm:cxn modelId="{06F07E2B-F207-724E-82C0-D8D85E8207DE}" type="presParOf" srcId="{78127396-EE7B-E64F-A308-8E626FC4FE46}" destId="{D5A885CB-CE74-4F49-9FE8-E59837C96DD1}" srcOrd="0" destOrd="0" presId="urn:microsoft.com/office/officeart/2005/8/layout/process1"/>
    <dgm:cxn modelId="{573CEC0F-E7CC-3B40-9B14-16E56B1DD2B5}" type="presParOf" srcId="{7E0131A3-E749-EF41-B5B0-5F55DCDB4817}" destId="{BBBBFB6D-535D-AB49-99F2-75BFC0956BCD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15A851C-75C3-FA45-AE8D-5EB0D399E8A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4C84045-75AF-7449-A4A5-13B4AC9CE0FA}">
      <dgm:prSet phldrT="[Text]"/>
      <dgm:spPr>
        <a:solidFill>
          <a:srgbClr val="FF6524"/>
        </a:solidFill>
      </dgm:spPr>
      <dgm:t>
        <a:bodyPr/>
        <a:lstStyle/>
        <a:p>
          <a:r>
            <a:rPr lang="en-US" dirty="0"/>
            <a:t>T3.1</a:t>
          </a:r>
        </a:p>
      </dgm:t>
    </dgm:pt>
    <dgm:pt modelId="{5FCA345E-ED10-804F-921D-6A29728BA34B}" type="parTrans" cxnId="{190A5241-7157-4146-8F0D-A1D54B03846C}">
      <dgm:prSet/>
      <dgm:spPr/>
      <dgm:t>
        <a:bodyPr/>
        <a:lstStyle/>
        <a:p>
          <a:endParaRPr lang="en-US"/>
        </a:p>
      </dgm:t>
    </dgm:pt>
    <dgm:pt modelId="{5EE59BB4-0CC2-544D-90E2-89B01275582C}" type="sibTrans" cxnId="{190A5241-7157-4146-8F0D-A1D54B03846C}">
      <dgm:prSet/>
      <dgm:spPr/>
      <dgm:t>
        <a:bodyPr/>
        <a:lstStyle/>
        <a:p>
          <a:endParaRPr lang="en-US"/>
        </a:p>
      </dgm:t>
    </dgm:pt>
    <dgm:pt modelId="{642261DC-8DFE-CB40-8D7B-4E6C975A184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T3.2</a:t>
          </a:r>
        </a:p>
      </dgm:t>
    </dgm:pt>
    <dgm:pt modelId="{A6097110-BCF8-0346-A047-316F7DFEAEB2}" type="parTrans" cxnId="{ED2957DF-A437-1F48-A2F5-CD048BE44382}">
      <dgm:prSet/>
      <dgm:spPr/>
      <dgm:t>
        <a:bodyPr/>
        <a:lstStyle/>
        <a:p>
          <a:endParaRPr lang="en-US"/>
        </a:p>
      </dgm:t>
    </dgm:pt>
    <dgm:pt modelId="{50FB43B5-FA64-D144-96FB-A50B0AD6CFE0}" type="sibTrans" cxnId="{ED2957DF-A437-1F48-A2F5-CD048BE44382}">
      <dgm:prSet/>
      <dgm:spPr/>
      <dgm:t>
        <a:bodyPr/>
        <a:lstStyle/>
        <a:p>
          <a:endParaRPr lang="en-US"/>
        </a:p>
      </dgm:t>
    </dgm:pt>
    <dgm:pt modelId="{94DD747C-A32D-DC40-898B-2175588EFE2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T3.3</a:t>
          </a:r>
        </a:p>
      </dgm:t>
    </dgm:pt>
    <dgm:pt modelId="{E741AFB2-5848-DE47-9744-450EFBDF3203}" type="parTrans" cxnId="{78CC5E4C-A4E6-5547-AD81-16CA78243D7E}">
      <dgm:prSet/>
      <dgm:spPr/>
      <dgm:t>
        <a:bodyPr/>
        <a:lstStyle/>
        <a:p>
          <a:endParaRPr lang="en-US"/>
        </a:p>
      </dgm:t>
    </dgm:pt>
    <dgm:pt modelId="{C1CBE06C-C1EF-B943-99D7-F4225C64EC87}" type="sibTrans" cxnId="{78CC5E4C-A4E6-5547-AD81-16CA78243D7E}">
      <dgm:prSet/>
      <dgm:spPr/>
      <dgm:t>
        <a:bodyPr/>
        <a:lstStyle/>
        <a:p>
          <a:endParaRPr lang="en-US"/>
        </a:p>
      </dgm:t>
    </dgm:pt>
    <dgm:pt modelId="{EE1FDCB5-6E77-D542-B01A-18A0862081E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T3.4</a:t>
          </a:r>
        </a:p>
      </dgm:t>
    </dgm:pt>
    <dgm:pt modelId="{160700CC-9F1C-A24C-8D20-CDE914272507}" type="parTrans" cxnId="{D20B94DD-07D8-C44A-9CAE-BF4E855DE88D}">
      <dgm:prSet/>
      <dgm:spPr/>
      <dgm:t>
        <a:bodyPr/>
        <a:lstStyle/>
        <a:p>
          <a:endParaRPr lang="en-US"/>
        </a:p>
      </dgm:t>
    </dgm:pt>
    <dgm:pt modelId="{5A26BEA3-578A-3141-8C08-76E2F5B6A7A4}" type="sibTrans" cxnId="{D20B94DD-07D8-C44A-9CAE-BF4E855DE88D}">
      <dgm:prSet/>
      <dgm:spPr/>
      <dgm:t>
        <a:bodyPr/>
        <a:lstStyle/>
        <a:p>
          <a:endParaRPr lang="en-US"/>
        </a:p>
      </dgm:t>
    </dgm:pt>
    <dgm:pt modelId="{D9CB4318-E7BD-5643-9F9B-235C229BFE8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T3.5</a:t>
          </a:r>
        </a:p>
      </dgm:t>
    </dgm:pt>
    <dgm:pt modelId="{0A68155F-CF4E-9642-B7B3-814EBC844B77}" type="parTrans" cxnId="{E5FA1A83-29CB-0C4E-8A7A-76662E77A74E}">
      <dgm:prSet/>
      <dgm:spPr/>
      <dgm:t>
        <a:bodyPr/>
        <a:lstStyle/>
        <a:p>
          <a:endParaRPr lang="en-US"/>
        </a:p>
      </dgm:t>
    </dgm:pt>
    <dgm:pt modelId="{58FF7019-FEA6-E142-9133-FEBF33960974}" type="sibTrans" cxnId="{E5FA1A83-29CB-0C4E-8A7A-76662E77A74E}">
      <dgm:prSet/>
      <dgm:spPr/>
      <dgm:t>
        <a:bodyPr/>
        <a:lstStyle/>
        <a:p>
          <a:endParaRPr lang="en-US"/>
        </a:p>
      </dgm:t>
    </dgm:pt>
    <dgm:pt modelId="{7E0131A3-E749-EF41-B5B0-5F55DCDB4817}" type="pres">
      <dgm:prSet presAssocID="{B15A851C-75C3-FA45-AE8D-5EB0D399E8AC}" presName="Name0" presStyleCnt="0">
        <dgm:presLayoutVars>
          <dgm:dir/>
          <dgm:resizeHandles val="exact"/>
        </dgm:presLayoutVars>
      </dgm:prSet>
      <dgm:spPr/>
    </dgm:pt>
    <dgm:pt modelId="{73D8019D-E9A3-4D4E-B1F5-D5A179DC16CD}" type="pres">
      <dgm:prSet presAssocID="{F4C84045-75AF-7449-A4A5-13B4AC9CE0FA}" presName="node" presStyleLbl="node1" presStyleIdx="0" presStyleCnt="5">
        <dgm:presLayoutVars>
          <dgm:bulletEnabled val="1"/>
        </dgm:presLayoutVars>
      </dgm:prSet>
      <dgm:spPr/>
    </dgm:pt>
    <dgm:pt modelId="{164F925E-30A8-854F-9459-B063051BC867}" type="pres">
      <dgm:prSet presAssocID="{5EE59BB4-0CC2-544D-90E2-89B01275582C}" presName="sibTrans" presStyleLbl="sibTrans2D1" presStyleIdx="0" presStyleCnt="4"/>
      <dgm:spPr/>
    </dgm:pt>
    <dgm:pt modelId="{5B451D49-6D49-164A-80B6-0F316EE0A180}" type="pres">
      <dgm:prSet presAssocID="{5EE59BB4-0CC2-544D-90E2-89B01275582C}" presName="connectorText" presStyleLbl="sibTrans2D1" presStyleIdx="0" presStyleCnt="4"/>
      <dgm:spPr/>
    </dgm:pt>
    <dgm:pt modelId="{8817FEAC-35E2-E94E-B195-B114D9A472BC}" type="pres">
      <dgm:prSet presAssocID="{642261DC-8DFE-CB40-8D7B-4E6C975A1841}" presName="node" presStyleLbl="node1" presStyleIdx="1" presStyleCnt="5">
        <dgm:presLayoutVars>
          <dgm:bulletEnabled val="1"/>
        </dgm:presLayoutVars>
      </dgm:prSet>
      <dgm:spPr/>
    </dgm:pt>
    <dgm:pt modelId="{7EC13514-26BC-BF4F-9185-94C7CBA1EDE8}" type="pres">
      <dgm:prSet presAssocID="{50FB43B5-FA64-D144-96FB-A50B0AD6CFE0}" presName="sibTrans" presStyleLbl="sibTrans2D1" presStyleIdx="1" presStyleCnt="4"/>
      <dgm:spPr/>
    </dgm:pt>
    <dgm:pt modelId="{F348A05A-1D51-224F-917E-99D9AA2ACE25}" type="pres">
      <dgm:prSet presAssocID="{50FB43B5-FA64-D144-96FB-A50B0AD6CFE0}" presName="connectorText" presStyleLbl="sibTrans2D1" presStyleIdx="1" presStyleCnt="4"/>
      <dgm:spPr/>
    </dgm:pt>
    <dgm:pt modelId="{60BEA3CE-FB09-D248-A665-E98EBD60C29D}" type="pres">
      <dgm:prSet presAssocID="{94DD747C-A32D-DC40-898B-2175588EFE2A}" presName="node" presStyleLbl="node1" presStyleIdx="2" presStyleCnt="5">
        <dgm:presLayoutVars>
          <dgm:bulletEnabled val="1"/>
        </dgm:presLayoutVars>
      </dgm:prSet>
      <dgm:spPr/>
    </dgm:pt>
    <dgm:pt modelId="{3B6BCF97-70E4-D741-A3BE-8584670147D1}" type="pres">
      <dgm:prSet presAssocID="{C1CBE06C-C1EF-B943-99D7-F4225C64EC87}" presName="sibTrans" presStyleLbl="sibTrans2D1" presStyleIdx="2" presStyleCnt="4"/>
      <dgm:spPr/>
    </dgm:pt>
    <dgm:pt modelId="{FE9D6D38-CFF6-3043-B0EF-26887840D114}" type="pres">
      <dgm:prSet presAssocID="{C1CBE06C-C1EF-B943-99D7-F4225C64EC87}" presName="connectorText" presStyleLbl="sibTrans2D1" presStyleIdx="2" presStyleCnt="4"/>
      <dgm:spPr/>
    </dgm:pt>
    <dgm:pt modelId="{63083EE3-DB0B-8444-8B4B-AC575F45C681}" type="pres">
      <dgm:prSet presAssocID="{EE1FDCB5-6E77-D542-B01A-18A0862081E1}" presName="node" presStyleLbl="node1" presStyleIdx="3" presStyleCnt="5">
        <dgm:presLayoutVars>
          <dgm:bulletEnabled val="1"/>
        </dgm:presLayoutVars>
      </dgm:prSet>
      <dgm:spPr/>
    </dgm:pt>
    <dgm:pt modelId="{78127396-EE7B-E64F-A308-8E626FC4FE46}" type="pres">
      <dgm:prSet presAssocID="{5A26BEA3-578A-3141-8C08-76E2F5B6A7A4}" presName="sibTrans" presStyleLbl="sibTrans2D1" presStyleIdx="3" presStyleCnt="4"/>
      <dgm:spPr/>
    </dgm:pt>
    <dgm:pt modelId="{D5A885CB-CE74-4F49-9FE8-E59837C96DD1}" type="pres">
      <dgm:prSet presAssocID="{5A26BEA3-578A-3141-8C08-76E2F5B6A7A4}" presName="connectorText" presStyleLbl="sibTrans2D1" presStyleIdx="3" presStyleCnt="4"/>
      <dgm:spPr/>
    </dgm:pt>
    <dgm:pt modelId="{BBBBFB6D-535D-AB49-99F2-75BFC0956BCD}" type="pres">
      <dgm:prSet presAssocID="{D9CB4318-E7BD-5643-9F9B-235C229BFE8A}" presName="node" presStyleLbl="node1" presStyleIdx="4" presStyleCnt="5">
        <dgm:presLayoutVars>
          <dgm:bulletEnabled val="1"/>
        </dgm:presLayoutVars>
      </dgm:prSet>
      <dgm:spPr/>
    </dgm:pt>
  </dgm:ptLst>
  <dgm:cxnLst>
    <dgm:cxn modelId="{F90B2508-281D-C04A-BE29-BE6F314ED2BF}" type="presOf" srcId="{5A26BEA3-578A-3141-8C08-76E2F5B6A7A4}" destId="{D5A885CB-CE74-4F49-9FE8-E59837C96DD1}" srcOrd="1" destOrd="0" presId="urn:microsoft.com/office/officeart/2005/8/layout/process1"/>
    <dgm:cxn modelId="{6EBA500C-62AF-BF4B-97CC-2224E5D9D078}" type="presOf" srcId="{D9CB4318-E7BD-5643-9F9B-235C229BFE8A}" destId="{BBBBFB6D-535D-AB49-99F2-75BFC0956BCD}" srcOrd="0" destOrd="0" presId="urn:microsoft.com/office/officeart/2005/8/layout/process1"/>
    <dgm:cxn modelId="{7E611824-3EA2-3349-82D2-2D80575BC607}" type="presOf" srcId="{50FB43B5-FA64-D144-96FB-A50B0AD6CFE0}" destId="{7EC13514-26BC-BF4F-9185-94C7CBA1EDE8}" srcOrd="0" destOrd="0" presId="urn:microsoft.com/office/officeart/2005/8/layout/process1"/>
    <dgm:cxn modelId="{4E58212F-7F4C-7349-85B7-8C1AF3C5A9DD}" type="presOf" srcId="{5EE59BB4-0CC2-544D-90E2-89B01275582C}" destId="{5B451D49-6D49-164A-80B6-0F316EE0A180}" srcOrd="1" destOrd="0" presId="urn:microsoft.com/office/officeart/2005/8/layout/process1"/>
    <dgm:cxn modelId="{190A5241-7157-4146-8F0D-A1D54B03846C}" srcId="{B15A851C-75C3-FA45-AE8D-5EB0D399E8AC}" destId="{F4C84045-75AF-7449-A4A5-13B4AC9CE0FA}" srcOrd="0" destOrd="0" parTransId="{5FCA345E-ED10-804F-921D-6A29728BA34B}" sibTransId="{5EE59BB4-0CC2-544D-90E2-89B01275582C}"/>
    <dgm:cxn modelId="{73FE0C42-A324-484B-B6F3-67DF93A40456}" type="presOf" srcId="{C1CBE06C-C1EF-B943-99D7-F4225C64EC87}" destId="{3B6BCF97-70E4-D741-A3BE-8584670147D1}" srcOrd="0" destOrd="0" presId="urn:microsoft.com/office/officeart/2005/8/layout/process1"/>
    <dgm:cxn modelId="{78CC5E4C-A4E6-5547-AD81-16CA78243D7E}" srcId="{B15A851C-75C3-FA45-AE8D-5EB0D399E8AC}" destId="{94DD747C-A32D-DC40-898B-2175588EFE2A}" srcOrd="2" destOrd="0" parTransId="{E741AFB2-5848-DE47-9744-450EFBDF3203}" sibTransId="{C1CBE06C-C1EF-B943-99D7-F4225C64EC87}"/>
    <dgm:cxn modelId="{D27A4679-B684-624F-839C-83E1F71CBA8A}" type="presOf" srcId="{5EE59BB4-0CC2-544D-90E2-89B01275582C}" destId="{164F925E-30A8-854F-9459-B063051BC867}" srcOrd="0" destOrd="0" presId="urn:microsoft.com/office/officeart/2005/8/layout/process1"/>
    <dgm:cxn modelId="{E5FA1A83-29CB-0C4E-8A7A-76662E77A74E}" srcId="{B15A851C-75C3-FA45-AE8D-5EB0D399E8AC}" destId="{D9CB4318-E7BD-5643-9F9B-235C229BFE8A}" srcOrd="4" destOrd="0" parTransId="{0A68155F-CF4E-9642-B7B3-814EBC844B77}" sibTransId="{58FF7019-FEA6-E142-9133-FEBF33960974}"/>
    <dgm:cxn modelId="{F826318C-BA2E-3B4F-AB78-6D5B936D3A57}" type="presOf" srcId="{50FB43B5-FA64-D144-96FB-A50B0AD6CFE0}" destId="{F348A05A-1D51-224F-917E-99D9AA2ACE25}" srcOrd="1" destOrd="0" presId="urn:microsoft.com/office/officeart/2005/8/layout/process1"/>
    <dgm:cxn modelId="{D797379D-1F81-CC4F-81F3-8B86DA31A964}" type="presOf" srcId="{F4C84045-75AF-7449-A4A5-13B4AC9CE0FA}" destId="{73D8019D-E9A3-4D4E-B1F5-D5A179DC16CD}" srcOrd="0" destOrd="0" presId="urn:microsoft.com/office/officeart/2005/8/layout/process1"/>
    <dgm:cxn modelId="{9F8999C7-B2B9-E84A-AC5C-241CC013521D}" type="presOf" srcId="{EE1FDCB5-6E77-D542-B01A-18A0862081E1}" destId="{63083EE3-DB0B-8444-8B4B-AC575F45C681}" srcOrd="0" destOrd="0" presId="urn:microsoft.com/office/officeart/2005/8/layout/process1"/>
    <dgm:cxn modelId="{07347AD0-0B26-B041-AE23-8D31E0509149}" type="presOf" srcId="{C1CBE06C-C1EF-B943-99D7-F4225C64EC87}" destId="{FE9D6D38-CFF6-3043-B0EF-26887840D114}" srcOrd="1" destOrd="0" presId="urn:microsoft.com/office/officeart/2005/8/layout/process1"/>
    <dgm:cxn modelId="{A1FC59D9-ADDB-DB4B-BDD0-CF633C198AC3}" type="presOf" srcId="{B15A851C-75C3-FA45-AE8D-5EB0D399E8AC}" destId="{7E0131A3-E749-EF41-B5B0-5F55DCDB4817}" srcOrd="0" destOrd="0" presId="urn:microsoft.com/office/officeart/2005/8/layout/process1"/>
    <dgm:cxn modelId="{D20B94DD-07D8-C44A-9CAE-BF4E855DE88D}" srcId="{B15A851C-75C3-FA45-AE8D-5EB0D399E8AC}" destId="{EE1FDCB5-6E77-D542-B01A-18A0862081E1}" srcOrd="3" destOrd="0" parTransId="{160700CC-9F1C-A24C-8D20-CDE914272507}" sibTransId="{5A26BEA3-578A-3141-8C08-76E2F5B6A7A4}"/>
    <dgm:cxn modelId="{ED2957DF-A437-1F48-A2F5-CD048BE44382}" srcId="{B15A851C-75C3-FA45-AE8D-5EB0D399E8AC}" destId="{642261DC-8DFE-CB40-8D7B-4E6C975A1841}" srcOrd="1" destOrd="0" parTransId="{A6097110-BCF8-0346-A047-316F7DFEAEB2}" sibTransId="{50FB43B5-FA64-D144-96FB-A50B0AD6CFE0}"/>
    <dgm:cxn modelId="{6323FCE0-C687-7F44-9EAB-8C2EC84CA96B}" type="presOf" srcId="{5A26BEA3-578A-3141-8C08-76E2F5B6A7A4}" destId="{78127396-EE7B-E64F-A308-8E626FC4FE46}" srcOrd="0" destOrd="0" presId="urn:microsoft.com/office/officeart/2005/8/layout/process1"/>
    <dgm:cxn modelId="{B41E13E3-618B-AD42-A4A9-EE2FD59E9473}" type="presOf" srcId="{94DD747C-A32D-DC40-898B-2175588EFE2A}" destId="{60BEA3CE-FB09-D248-A665-E98EBD60C29D}" srcOrd="0" destOrd="0" presId="urn:microsoft.com/office/officeart/2005/8/layout/process1"/>
    <dgm:cxn modelId="{85A3E5F5-97AF-564B-AE0A-8E1CC6A6F014}" type="presOf" srcId="{642261DC-8DFE-CB40-8D7B-4E6C975A1841}" destId="{8817FEAC-35E2-E94E-B195-B114D9A472BC}" srcOrd="0" destOrd="0" presId="urn:microsoft.com/office/officeart/2005/8/layout/process1"/>
    <dgm:cxn modelId="{5996DE62-CAD4-EB4D-9D5D-C7B4CBA1FE5A}" type="presParOf" srcId="{7E0131A3-E749-EF41-B5B0-5F55DCDB4817}" destId="{73D8019D-E9A3-4D4E-B1F5-D5A179DC16CD}" srcOrd="0" destOrd="0" presId="urn:microsoft.com/office/officeart/2005/8/layout/process1"/>
    <dgm:cxn modelId="{AB467D81-5737-2942-BF11-06A51A3F2B59}" type="presParOf" srcId="{7E0131A3-E749-EF41-B5B0-5F55DCDB4817}" destId="{164F925E-30A8-854F-9459-B063051BC867}" srcOrd="1" destOrd="0" presId="urn:microsoft.com/office/officeart/2005/8/layout/process1"/>
    <dgm:cxn modelId="{C5956315-36A2-9B43-9A83-26DFAF4461CA}" type="presParOf" srcId="{164F925E-30A8-854F-9459-B063051BC867}" destId="{5B451D49-6D49-164A-80B6-0F316EE0A180}" srcOrd="0" destOrd="0" presId="urn:microsoft.com/office/officeart/2005/8/layout/process1"/>
    <dgm:cxn modelId="{5FA90C01-1E48-F340-A3D6-936E7E38CDD7}" type="presParOf" srcId="{7E0131A3-E749-EF41-B5B0-5F55DCDB4817}" destId="{8817FEAC-35E2-E94E-B195-B114D9A472BC}" srcOrd="2" destOrd="0" presId="urn:microsoft.com/office/officeart/2005/8/layout/process1"/>
    <dgm:cxn modelId="{F9E520DD-CE67-2748-96E3-B6437BB3A098}" type="presParOf" srcId="{7E0131A3-E749-EF41-B5B0-5F55DCDB4817}" destId="{7EC13514-26BC-BF4F-9185-94C7CBA1EDE8}" srcOrd="3" destOrd="0" presId="urn:microsoft.com/office/officeart/2005/8/layout/process1"/>
    <dgm:cxn modelId="{4B0DAAAD-76B7-0F42-93E6-EA523FBD5495}" type="presParOf" srcId="{7EC13514-26BC-BF4F-9185-94C7CBA1EDE8}" destId="{F348A05A-1D51-224F-917E-99D9AA2ACE25}" srcOrd="0" destOrd="0" presId="urn:microsoft.com/office/officeart/2005/8/layout/process1"/>
    <dgm:cxn modelId="{C8D6D49B-D6B9-7F4A-B7D3-E07EB0932D62}" type="presParOf" srcId="{7E0131A3-E749-EF41-B5B0-5F55DCDB4817}" destId="{60BEA3CE-FB09-D248-A665-E98EBD60C29D}" srcOrd="4" destOrd="0" presId="urn:microsoft.com/office/officeart/2005/8/layout/process1"/>
    <dgm:cxn modelId="{0E6CF0EB-7D0D-7F46-BD7E-EB5849507DA1}" type="presParOf" srcId="{7E0131A3-E749-EF41-B5B0-5F55DCDB4817}" destId="{3B6BCF97-70E4-D741-A3BE-8584670147D1}" srcOrd="5" destOrd="0" presId="urn:microsoft.com/office/officeart/2005/8/layout/process1"/>
    <dgm:cxn modelId="{ECF614A2-6B48-3744-9E4F-DCAABD336696}" type="presParOf" srcId="{3B6BCF97-70E4-D741-A3BE-8584670147D1}" destId="{FE9D6D38-CFF6-3043-B0EF-26887840D114}" srcOrd="0" destOrd="0" presId="urn:microsoft.com/office/officeart/2005/8/layout/process1"/>
    <dgm:cxn modelId="{89B1000B-9F40-AF40-A78E-8D452ADBBF13}" type="presParOf" srcId="{7E0131A3-E749-EF41-B5B0-5F55DCDB4817}" destId="{63083EE3-DB0B-8444-8B4B-AC575F45C681}" srcOrd="6" destOrd="0" presId="urn:microsoft.com/office/officeart/2005/8/layout/process1"/>
    <dgm:cxn modelId="{C4920FC2-6D6E-C249-BFCF-7E8D9583B58C}" type="presParOf" srcId="{7E0131A3-E749-EF41-B5B0-5F55DCDB4817}" destId="{78127396-EE7B-E64F-A308-8E626FC4FE46}" srcOrd="7" destOrd="0" presId="urn:microsoft.com/office/officeart/2005/8/layout/process1"/>
    <dgm:cxn modelId="{06F07E2B-F207-724E-82C0-D8D85E8207DE}" type="presParOf" srcId="{78127396-EE7B-E64F-A308-8E626FC4FE46}" destId="{D5A885CB-CE74-4F49-9FE8-E59837C96DD1}" srcOrd="0" destOrd="0" presId="urn:microsoft.com/office/officeart/2005/8/layout/process1"/>
    <dgm:cxn modelId="{573CEC0F-E7CC-3B40-9B14-16E56B1DD2B5}" type="presParOf" srcId="{7E0131A3-E749-EF41-B5B0-5F55DCDB4817}" destId="{BBBBFB6D-535D-AB49-99F2-75BFC0956BCD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15A851C-75C3-FA45-AE8D-5EB0D399E8A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4C84045-75AF-7449-A4A5-13B4AC9CE0F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T3.1</a:t>
          </a:r>
        </a:p>
      </dgm:t>
    </dgm:pt>
    <dgm:pt modelId="{5FCA345E-ED10-804F-921D-6A29728BA34B}" type="parTrans" cxnId="{190A5241-7157-4146-8F0D-A1D54B03846C}">
      <dgm:prSet/>
      <dgm:spPr/>
      <dgm:t>
        <a:bodyPr/>
        <a:lstStyle/>
        <a:p>
          <a:endParaRPr lang="en-US"/>
        </a:p>
      </dgm:t>
    </dgm:pt>
    <dgm:pt modelId="{5EE59BB4-0CC2-544D-90E2-89B01275582C}" type="sibTrans" cxnId="{190A5241-7157-4146-8F0D-A1D54B03846C}">
      <dgm:prSet/>
      <dgm:spPr/>
      <dgm:t>
        <a:bodyPr/>
        <a:lstStyle/>
        <a:p>
          <a:endParaRPr lang="en-US"/>
        </a:p>
      </dgm:t>
    </dgm:pt>
    <dgm:pt modelId="{642261DC-8DFE-CB40-8D7B-4E6C975A1841}">
      <dgm:prSet phldrT="[Text]"/>
      <dgm:spPr>
        <a:solidFill>
          <a:srgbClr val="FF6524"/>
        </a:solidFill>
      </dgm:spPr>
      <dgm:t>
        <a:bodyPr/>
        <a:lstStyle/>
        <a:p>
          <a:r>
            <a:rPr lang="en-US" dirty="0"/>
            <a:t>T3.2</a:t>
          </a:r>
        </a:p>
      </dgm:t>
    </dgm:pt>
    <dgm:pt modelId="{A6097110-BCF8-0346-A047-316F7DFEAEB2}" type="parTrans" cxnId="{ED2957DF-A437-1F48-A2F5-CD048BE44382}">
      <dgm:prSet/>
      <dgm:spPr/>
      <dgm:t>
        <a:bodyPr/>
        <a:lstStyle/>
        <a:p>
          <a:endParaRPr lang="en-US"/>
        </a:p>
      </dgm:t>
    </dgm:pt>
    <dgm:pt modelId="{50FB43B5-FA64-D144-96FB-A50B0AD6CFE0}" type="sibTrans" cxnId="{ED2957DF-A437-1F48-A2F5-CD048BE44382}">
      <dgm:prSet/>
      <dgm:spPr/>
      <dgm:t>
        <a:bodyPr/>
        <a:lstStyle/>
        <a:p>
          <a:endParaRPr lang="en-US"/>
        </a:p>
      </dgm:t>
    </dgm:pt>
    <dgm:pt modelId="{94DD747C-A32D-DC40-898B-2175588EFE2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T3.3</a:t>
          </a:r>
        </a:p>
      </dgm:t>
    </dgm:pt>
    <dgm:pt modelId="{E741AFB2-5848-DE47-9744-450EFBDF3203}" type="parTrans" cxnId="{78CC5E4C-A4E6-5547-AD81-16CA78243D7E}">
      <dgm:prSet/>
      <dgm:spPr/>
      <dgm:t>
        <a:bodyPr/>
        <a:lstStyle/>
        <a:p>
          <a:endParaRPr lang="en-US"/>
        </a:p>
      </dgm:t>
    </dgm:pt>
    <dgm:pt modelId="{C1CBE06C-C1EF-B943-99D7-F4225C64EC87}" type="sibTrans" cxnId="{78CC5E4C-A4E6-5547-AD81-16CA78243D7E}">
      <dgm:prSet/>
      <dgm:spPr/>
      <dgm:t>
        <a:bodyPr/>
        <a:lstStyle/>
        <a:p>
          <a:endParaRPr lang="en-US"/>
        </a:p>
      </dgm:t>
    </dgm:pt>
    <dgm:pt modelId="{EE1FDCB5-6E77-D542-B01A-18A0862081E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T3.4</a:t>
          </a:r>
        </a:p>
      </dgm:t>
    </dgm:pt>
    <dgm:pt modelId="{160700CC-9F1C-A24C-8D20-CDE914272507}" type="parTrans" cxnId="{D20B94DD-07D8-C44A-9CAE-BF4E855DE88D}">
      <dgm:prSet/>
      <dgm:spPr/>
      <dgm:t>
        <a:bodyPr/>
        <a:lstStyle/>
        <a:p>
          <a:endParaRPr lang="en-US"/>
        </a:p>
      </dgm:t>
    </dgm:pt>
    <dgm:pt modelId="{5A26BEA3-578A-3141-8C08-76E2F5B6A7A4}" type="sibTrans" cxnId="{D20B94DD-07D8-C44A-9CAE-BF4E855DE88D}">
      <dgm:prSet/>
      <dgm:spPr/>
      <dgm:t>
        <a:bodyPr/>
        <a:lstStyle/>
        <a:p>
          <a:endParaRPr lang="en-US"/>
        </a:p>
      </dgm:t>
    </dgm:pt>
    <dgm:pt modelId="{D9CB4318-E7BD-5643-9F9B-235C229BFE8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T3.5</a:t>
          </a:r>
        </a:p>
      </dgm:t>
    </dgm:pt>
    <dgm:pt modelId="{0A68155F-CF4E-9642-B7B3-814EBC844B77}" type="parTrans" cxnId="{E5FA1A83-29CB-0C4E-8A7A-76662E77A74E}">
      <dgm:prSet/>
      <dgm:spPr/>
      <dgm:t>
        <a:bodyPr/>
        <a:lstStyle/>
        <a:p>
          <a:endParaRPr lang="en-US"/>
        </a:p>
      </dgm:t>
    </dgm:pt>
    <dgm:pt modelId="{58FF7019-FEA6-E142-9133-FEBF33960974}" type="sibTrans" cxnId="{E5FA1A83-29CB-0C4E-8A7A-76662E77A74E}">
      <dgm:prSet/>
      <dgm:spPr/>
      <dgm:t>
        <a:bodyPr/>
        <a:lstStyle/>
        <a:p>
          <a:endParaRPr lang="en-US"/>
        </a:p>
      </dgm:t>
    </dgm:pt>
    <dgm:pt modelId="{7E0131A3-E749-EF41-B5B0-5F55DCDB4817}" type="pres">
      <dgm:prSet presAssocID="{B15A851C-75C3-FA45-AE8D-5EB0D399E8AC}" presName="Name0" presStyleCnt="0">
        <dgm:presLayoutVars>
          <dgm:dir/>
          <dgm:resizeHandles val="exact"/>
        </dgm:presLayoutVars>
      </dgm:prSet>
      <dgm:spPr/>
    </dgm:pt>
    <dgm:pt modelId="{73D8019D-E9A3-4D4E-B1F5-D5A179DC16CD}" type="pres">
      <dgm:prSet presAssocID="{F4C84045-75AF-7449-A4A5-13B4AC9CE0FA}" presName="node" presStyleLbl="node1" presStyleIdx="0" presStyleCnt="5">
        <dgm:presLayoutVars>
          <dgm:bulletEnabled val="1"/>
        </dgm:presLayoutVars>
      </dgm:prSet>
      <dgm:spPr/>
    </dgm:pt>
    <dgm:pt modelId="{164F925E-30A8-854F-9459-B063051BC867}" type="pres">
      <dgm:prSet presAssocID="{5EE59BB4-0CC2-544D-90E2-89B01275582C}" presName="sibTrans" presStyleLbl="sibTrans2D1" presStyleIdx="0" presStyleCnt="4"/>
      <dgm:spPr/>
    </dgm:pt>
    <dgm:pt modelId="{5B451D49-6D49-164A-80B6-0F316EE0A180}" type="pres">
      <dgm:prSet presAssocID="{5EE59BB4-0CC2-544D-90E2-89B01275582C}" presName="connectorText" presStyleLbl="sibTrans2D1" presStyleIdx="0" presStyleCnt="4"/>
      <dgm:spPr/>
    </dgm:pt>
    <dgm:pt modelId="{8817FEAC-35E2-E94E-B195-B114D9A472BC}" type="pres">
      <dgm:prSet presAssocID="{642261DC-8DFE-CB40-8D7B-4E6C975A1841}" presName="node" presStyleLbl="node1" presStyleIdx="1" presStyleCnt="5">
        <dgm:presLayoutVars>
          <dgm:bulletEnabled val="1"/>
        </dgm:presLayoutVars>
      </dgm:prSet>
      <dgm:spPr/>
    </dgm:pt>
    <dgm:pt modelId="{7EC13514-26BC-BF4F-9185-94C7CBA1EDE8}" type="pres">
      <dgm:prSet presAssocID="{50FB43B5-FA64-D144-96FB-A50B0AD6CFE0}" presName="sibTrans" presStyleLbl="sibTrans2D1" presStyleIdx="1" presStyleCnt="4"/>
      <dgm:spPr/>
    </dgm:pt>
    <dgm:pt modelId="{F348A05A-1D51-224F-917E-99D9AA2ACE25}" type="pres">
      <dgm:prSet presAssocID="{50FB43B5-FA64-D144-96FB-A50B0AD6CFE0}" presName="connectorText" presStyleLbl="sibTrans2D1" presStyleIdx="1" presStyleCnt="4"/>
      <dgm:spPr/>
    </dgm:pt>
    <dgm:pt modelId="{60BEA3CE-FB09-D248-A665-E98EBD60C29D}" type="pres">
      <dgm:prSet presAssocID="{94DD747C-A32D-DC40-898B-2175588EFE2A}" presName="node" presStyleLbl="node1" presStyleIdx="2" presStyleCnt="5">
        <dgm:presLayoutVars>
          <dgm:bulletEnabled val="1"/>
        </dgm:presLayoutVars>
      </dgm:prSet>
      <dgm:spPr/>
    </dgm:pt>
    <dgm:pt modelId="{3B6BCF97-70E4-D741-A3BE-8584670147D1}" type="pres">
      <dgm:prSet presAssocID="{C1CBE06C-C1EF-B943-99D7-F4225C64EC87}" presName="sibTrans" presStyleLbl="sibTrans2D1" presStyleIdx="2" presStyleCnt="4"/>
      <dgm:spPr/>
    </dgm:pt>
    <dgm:pt modelId="{FE9D6D38-CFF6-3043-B0EF-26887840D114}" type="pres">
      <dgm:prSet presAssocID="{C1CBE06C-C1EF-B943-99D7-F4225C64EC87}" presName="connectorText" presStyleLbl="sibTrans2D1" presStyleIdx="2" presStyleCnt="4"/>
      <dgm:spPr/>
    </dgm:pt>
    <dgm:pt modelId="{63083EE3-DB0B-8444-8B4B-AC575F45C681}" type="pres">
      <dgm:prSet presAssocID="{EE1FDCB5-6E77-D542-B01A-18A0862081E1}" presName="node" presStyleLbl="node1" presStyleIdx="3" presStyleCnt="5">
        <dgm:presLayoutVars>
          <dgm:bulletEnabled val="1"/>
        </dgm:presLayoutVars>
      </dgm:prSet>
      <dgm:spPr/>
    </dgm:pt>
    <dgm:pt modelId="{78127396-EE7B-E64F-A308-8E626FC4FE46}" type="pres">
      <dgm:prSet presAssocID="{5A26BEA3-578A-3141-8C08-76E2F5B6A7A4}" presName="sibTrans" presStyleLbl="sibTrans2D1" presStyleIdx="3" presStyleCnt="4"/>
      <dgm:spPr/>
    </dgm:pt>
    <dgm:pt modelId="{D5A885CB-CE74-4F49-9FE8-E59837C96DD1}" type="pres">
      <dgm:prSet presAssocID="{5A26BEA3-578A-3141-8C08-76E2F5B6A7A4}" presName="connectorText" presStyleLbl="sibTrans2D1" presStyleIdx="3" presStyleCnt="4"/>
      <dgm:spPr/>
    </dgm:pt>
    <dgm:pt modelId="{BBBBFB6D-535D-AB49-99F2-75BFC0956BCD}" type="pres">
      <dgm:prSet presAssocID="{D9CB4318-E7BD-5643-9F9B-235C229BFE8A}" presName="node" presStyleLbl="node1" presStyleIdx="4" presStyleCnt="5">
        <dgm:presLayoutVars>
          <dgm:bulletEnabled val="1"/>
        </dgm:presLayoutVars>
      </dgm:prSet>
      <dgm:spPr/>
    </dgm:pt>
  </dgm:ptLst>
  <dgm:cxnLst>
    <dgm:cxn modelId="{F90B2508-281D-C04A-BE29-BE6F314ED2BF}" type="presOf" srcId="{5A26BEA3-578A-3141-8C08-76E2F5B6A7A4}" destId="{D5A885CB-CE74-4F49-9FE8-E59837C96DD1}" srcOrd="1" destOrd="0" presId="urn:microsoft.com/office/officeart/2005/8/layout/process1"/>
    <dgm:cxn modelId="{6EBA500C-62AF-BF4B-97CC-2224E5D9D078}" type="presOf" srcId="{D9CB4318-E7BD-5643-9F9B-235C229BFE8A}" destId="{BBBBFB6D-535D-AB49-99F2-75BFC0956BCD}" srcOrd="0" destOrd="0" presId="urn:microsoft.com/office/officeart/2005/8/layout/process1"/>
    <dgm:cxn modelId="{7E611824-3EA2-3349-82D2-2D80575BC607}" type="presOf" srcId="{50FB43B5-FA64-D144-96FB-A50B0AD6CFE0}" destId="{7EC13514-26BC-BF4F-9185-94C7CBA1EDE8}" srcOrd="0" destOrd="0" presId="urn:microsoft.com/office/officeart/2005/8/layout/process1"/>
    <dgm:cxn modelId="{4E58212F-7F4C-7349-85B7-8C1AF3C5A9DD}" type="presOf" srcId="{5EE59BB4-0CC2-544D-90E2-89B01275582C}" destId="{5B451D49-6D49-164A-80B6-0F316EE0A180}" srcOrd="1" destOrd="0" presId="urn:microsoft.com/office/officeart/2005/8/layout/process1"/>
    <dgm:cxn modelId="{190A5241-7157-4146-8F0D-A1D54B03846C}" srcId="{B15A851C-75C3-FA45-AE8D-5EB0D399E8AC}" destId="{F4C84045-75AF-7449-A4A5-13B4AC9CE0FA}" srcOrd="0" destOrd="0" parTransId="{5FCA345E-ED10-804F-921D-6A29728BA34B}" sibTransId="{5EE59BB4-0CC2-544D-90E2-89B01275582C}"/>
    <dgm:cxn modelId="{73FE0C42-A324-484B-B6F3-67DF93A40456}" type="presOf" srcId="{C1CBE06C-C1EF-B943-99D7-F4225C64EC87}" destId="{3B6BCF97-70E4-D741-A3BE-8584670147D1}" srcOrd="0" destOrd="0" presId="urn:microsoft.com/office/officeart/2005/8/layout/process1"/>
    <dgm:cxn modelId="{78CC5E4C-A4E6-5547-AD81-16CA78243D7E}" srcId="{B15A851C-75C3-FA45-AE8D-5EB0D399E8AC}" destId="{94DD747C-A32D-DC40-898B-2175588EFE2A}" srcOrd="2" destOrd="0" parTransId="{E741AFB2-5848-DE47-9744-450EFBDF3203}" sibTransId="{C1CBE06C-C1EF-B943-99D7-F4225C64EC87}"/>
    <dgm:cxn modelId="{D27A4679-B684-624F-839C-83E1F71CBA8A}" type="presOf" srcId="{5EE59BB4-0CC2-544D-90E2-89B01275582C}" destId="{164F925E-30A8-854F-9459-B063051BC867}" srcOrd="0" destOrd="0" presId="urn:microsoft.com/office/officeart/2005/8/layout/process1"/>
    <dgm:cxn modelId="{E5FA1A83-29CB-0C4E-8A7A-76662E77A74E}" srcId="{B15A851C-75C3-FA45-AE8D-5EB0D399E8AC}" destId="{D9CB4318-E7BD-5643-9F9B-235C229BFE8A}" srcOrd="4" destOrd="0" parTransId="{0A68155F-CF4E-9642-B7B3-814EBC844B77}" sibTransId="{58FF7019-FEA6-E142-9133-FEBF33960974}"/>
    <dgm:cxn modelId="{F826318C-BA2E-3B4F-AB78-6D5B936D3A57}" type="presOf" srcId="{50FB43B5-FA64-D144-96FB-A50B0AD6CFE0}" destId="{F348A05A-1D51-224F-917E-99D9AA2ACE25}" srcOrd="1" destOrd="0" presId="urn:microsoft.com/office/officeart/2005/8/layout/process1"/>
    <dgm:cxn modelId="{D797379D-1F81-CC4F-81F3-8B86DA31A964}" type="presOf" srcId="{F4C84045-75AF-7449-A4A5-13B4AC9CE0FA}" destId="{73D8019D-E9A3-4D4E-B1F5-D5A179DC16CD}" srcOrd="0" destOrd="0" presId="urn:microsoft.com/office/officeart/2005/8/layout/process1"/>
    <dgm:cxn modelId="{9F8999C7-B2B9-E84A-AC5C-241CC013521D}" type="presOf" srcId="{EE1FDCB5-6E77-D542-B01A-18A0862081E1}" destId="{63083EE3-DB0B-8444-8B4B-AC575F45C681}" srcOrd="0" destOrd="0" presId="urn:microsoft.com/office/officeart/2005/8/layout/process1"/>
    <dgm:cxn modelId="{07347AD0-0B26-B041-AE23-8D31E0509149}" type="presOf" srcId="{C1CBE06C-C1EF-B943-99D7-F4225C64EC87}" destId="{FE9D6D38-CFF6-3043-B0EF-26887840D114}" srcOrd="1" destOrd="0" presId="urn:microsoft.com/office/officeart/2005/8/layout/process1"/>
    <dgm:cxn modelId="{A1FC59D9-ADDB-DB4B-BDD0-CF633C198AC3}" type="presOf" srcId="{B15A851C-75C3-FA45-AE8D-5EB0D399E8AC}" destId="{7E0131A3-E749-EF41-B5B0-5F55DCDB4817}" srcOrd="0" destOrd="0" presId="urn:microsoft.com/office/officeart/2005/8/layout/process1"/>
    <dgm:cxn modelId="{D20B94DD-07D8-C44A-9CAE-BF4E855DE88D}" srcId="{B15A851C-75C3-FA45-AE8D-5EB0D399E8AC}" destId="{EE1FDCB5-6E77-D542-B01A-18A0862081E1}" srcOrd="3" destOrd="0" parTransId="{160700CC-9F1C-A24C-8D20-CDE914272507}" sibTransId="{5A26BEA3-578A-3141-8C08-76E2F5B6A7A4}"/>
    <dgm:cxn modelId="{ED2957DF-A437-1F48-A2F5-CD048BE44382}" srcId="{B15A851C-75C3-FA45-AE8D-5EB0D399E8AC}" destId="{642261DC-8DFE-CB40-8D7B-4E6C975A1841}" srcOrd="1" destOrd="0" parTransId="{A6097110-BCF8-0346-A047-316F7DFEAEB2}" sibTransId="{50FB43B5-FA64-D144-96FB-A50B0AD6CFE0}"/>
    <dgm:cxn modelId="{6323FCE0-C687-7F44-9EAB-8C2EC84CA96B}" type="presOf" srcId="{5A26BEA3-578A-3141-8C08-76E2F5B6A7A4}" destId="{78127396-EE7B-E64F-A308-8E626FC4FE46}" srcOrd="0" destOrd="0" presId="urn:microsoft.com/office/officeart/2005/8/layout/process1"/>
    <dgm:cxn modelId="{B41E13E3-618B-AD42-A4A9-EE2FD59E9473}" type="presOf" srcId="{94DD747C-A32D-DC40-898B-2175588EFE2A}" destId="{60BEA3CE-FB09-D248-A665-E98EBD60C29D}" srcOrd="0" destOrd="0" presId="urn:microsoft.com/office/officeart/2005/8/layout/process1"/>
    <dgm:cxn modelId="{85A3E5F5-97AF-564B-AE0A-8E1CC6A6F014}" type="presOf" srcId="{642261DC-8DFE-CB40-8D7B-4E6C975A1841}" destId="{8817FEAC-35E2-E94E-B195-B114D9A472BC}" srcOrd="0" destOrd="0" presId="urn:microsoft.com/office/officeart/2005/8/layout/process1"/>
    <dgm:cxn modelId="{5996DE62-CAD4-EB4D-9D5D-C7B4CBA1FE5A}" type="presParOf" srcId="{7E0131A3-E749-EF41-B5B0-5F55DCDB4817}" destId="{73D8019D-E9A3-4D4E-B1F5-D5A179DC16CD}" srcOrd="0" destOrd="0" presId="urn:microsoft.com/office/officeart/2005/8/layout/process1"/>
    <dgm:cxn modelId="{AB467D81-5737-2942-BF11-06A51A3F2B59}" type="presParOf" srcId="{7E0131A3-E749-EF41-B5B0-5F55DCDB4817}" destId="{164F925E-30A8-854F-9459-B063051BC867}" srcOrd="1" destOrd="0" presId="urn:microsoft.com/office/officeart/2005/8/layout/process1"/>
    <dgm:cxn modelId="{C5956315-36A2-9B43-9A83-26DFAF4461CA}" type="presParOf" srcId="{164F925E-30A8-854F-9459-B063051BC867}" destId="{5B451D49-6D49-164A-80B6-0F316EE0A180}" srcOrd="0" destOrd="0" presId="urn:microsoft.com/office/officeart/2005/8/layout/process1"/>
    <dgm:cxn modelId="{5FA90C01-1E48-F340-A3D6-936E7E38CDD7}" type="presParOf" srcId="{7E0131A3-E749-EF41-B5B0-5F55DCDB4817}" destId="{8817FEAC-35E2-E94E-B195-B114D9A472BC}" srcOrd="2" destOrd="0" presId="urn:microsoft.com/office/officeart/2005/8/layout/process1"/>
    <dgm:cxn modelId="{F9E520DD-CE67-2748-96E3-B6437BB3A098}" type="presParOf" srcId="{7E0131A3-E749-EF41-B5B0-5F55DCDB4817}" destId="{7EC13514-26BC-BF4F-9185-94C7CBA1EDE8}" srcOrd="3" destOrd="0" presId="urn:microsoft.com/office/officeart/2005/8/layout/process1"/>
    <dgm:cxn modelId="{4B0DAAAD-76B7-0F42-93E6-EA523FBD5495}" type="presParOf" srcId="{7EC13514-26BC-BF4F-9185-94C7CBA1EDE8}" destId="{F348A05A-1D51-224F-917E-99D9AA2ACE25}" srcOrd="0" destOrd="0" presId="urn:microsoft.com/office/officeart/2005/8/layout/process1"/>
    <dgm:cxn modelId="{C8D6D49B-D6B9-7F4A-B7D3-E07EB0932D62}" type="presParOf" srcId="{7E0131A3-E749-EF41-B5B0-5F55DCDB4817}" destId="{60BEA3CE-FB09-D248-A665-E98EBD60C29D}" srcOrd="4" destOrd="0" presId="urn:microsoft.com/office/officeart/2005/8/layout/process1"/>
    <dgm:cxn modelId="{0E6CF0EB-7D0D-7F46-BD7E-EB5849507DA1}" type="presParOf" srcId="{7E0131A3-E749-EF41-B5B0-5F55DCDB4817}" destId="{3B6BCF97-70E4-D741-A3BE-8584670147D1}" srcOrd="5" destOrd="0" presId="urn:microsoft.com/office/officeart/2005/8/layout/process1"/>
    <dgm:cxn modelId="{ECF614A2-6B48-3744-9E4F-DCAABD336696}" type="presParOf" srcId="{3B6BCF97-70E4-D741-A3BE-8584670147D1}" destId="{FE9D6D38-CFF6-3043-B0EF-26887840D114}" srcOrd="0" destOrd="0" presId="urn:microsoft.com/office/officeart/2005/8/layout/process1"/>
    <dgm:cxn modelId="{89B1000B-9F40-AF40-A78E-8D452ADBBF13}" type="presParOf" srcId="{7E0131A3-E749-EF41-B5B0-5F55DCDB4817}" destId="{63083EE3-DB0B-8444-8B4B-AC575F45C681}" srcOrd="6" destOrd="0" presId="urn:microsoft.com/office/officeart/2005/8/layout/process1"/>
    <dgm:cxn modelId="{C4920FC2-6D6E-C249-BFCF-7E8D9583B58C}" type="presParOf" srcId="{7E0131A3-E749-EF41-B5B0-5F55DCDB4817}" destId="{78127396-EE7B-E64F-A308-8E626FC4FE46}" srcOrd="7" destOrd="0" presId="urn:microsoft.com/office/officeart/2005/8/layout/process1"/>
    <dgm:cxn modelId="{06F07E2B-F207-724E-82C0-D8D85E8207DE}" type="presParOf" srcId="{78127396-EE7B-E64F-A308-8E626FC4FE46}" destId="{D5A885CB-CE74-4F49-9FE8-E59837C96DD1}" srcOrd="0" destOrd="0" presId="urn:microsoft.com/office/officeart/2005/8/layout/process1"/>
    <dgm:cxn modelId="{573CEC0F-E7CC-3B40-9B14-16E56B1DD2B5}" type="presParOf" srcId="{7E0131A3-E749-EF41-B5B0-5F55DCDB4817}" destId="{BBBBFB6D-535D-AB49-99F2-75BFC0956BCD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15A851C-75C3-FA45-AE8D-5EB0D399E8A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4C84045-75AF-7449-A4A5-13B4AC9CE0F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T3.1</a:t>
          </a:r>
        </a:p>
      </dgm:t>
    </dgm:pt>
    <dgm:pt modelId="{5FCA345E-ED10-804F-921D-6A29728BA34B}" type="parTrans" cxnId="{190A5241-7157-4146-8F0D-A1D54B03846C}">
      <dgm:prSet/>
      <dgm:spPr/>
      <dgm:t>
        <a:bodyPr/>
        <a:lstStyle/>
        <a:p>
          <a:endParaRPr lang="en-US"/>
        </a:p>
      </dgm:t>
    </dgm:pt>
    <dgm:pt modelId="{5EE59BB4-0CC2-544D-90E2-89B01275582C}" type="sibTrans" cxnId="{190A5241-7157-4146-8F0D-A1D54B03846C}">
      <dgm:prSet/>
      <dgm:spPr/>
      <dgm:t>
        <a:bodyPr/>
        <a:lstStyle/>
        <a:p>
          <a:endParaRPr lang="en-US"/>
        </a:p>
      </dgm:t>
    </dgm:pt>
    <dgm:pt modelId="{642261DC-8DFE-CB40-8D7B-4E6C975A184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T3.2</a:t>
          </a:r>
        </a:p>
      </dgm:t>
    </dgm:pt>
    <dgm:pt modelId="{A6097110-BCF8-0346-A047-316F7DFEAEB2}" type="parTrans" cxnId="{ED2957DF-A437-1F48-A2F5-CD048BE44382}">
      <dgm:prSet/>
      <dgm:spPr/>
      <dgm:t>
        <a:bodyPr/>
        <a:lstStyle/>
        <a:p>
          <a:endParaRPr lang="en-US"/>
        </a:p>
      </dgm:t>
    </dgm:pt>
    <dgm:pt modelId="{50FB43B5-FA64-D144-96FB-A50B0AD6CFE0}" type="sibTrans" cxnId="{ED2957DF-A437-1F48-A2F5-CD048BE44382}">
      <dgm:prSet/>
      <dgm:spPr/>
      <dgm:t>
        <a:bodyPr/>
        <a:lstStyle/>
        <a:p>
          <a:endParaRPr lang="en-US"/>
        </a:p>
      </dgm:t>
    </dgm:pt>
    <dgm:pt modelId="{94DD747C-A32D-DC40-898B-2175588EFE2A}">
      <dgm:prSet phldrT="[Text]"/>
      <dgm:spPr>
        <a:solidFill>
          <a:srgbClr val="FF6524"/>
        </a:solidFill>
      </dgm:spPr>
      <dgm:t>
        <a:bodyPr/>
        <a:lstStyle/>
        <a:p>
          <a:r>
            <a:rPr lang="en-US" dirty="0"/>
            <a:t>T3.3</a:t>
          </a:r>
        </a:p>
      </dgm:t>
    </dgm:pt>
    <dgm:pt modelId="{E741AFB2-5848-DE47-9744-450EFBDF3203}" type="parTrans" cxnId="{78CC5E4C-A4E6-5547-AD81-16CA78243D7E}">
      <dgm:prSet/>
      <dgm:spPr/>
      <dgm:t>
        <a:bodyPr/>
        <a:lstStyle/>
        <a:p>
          <a:endParaRPr lang="en-US"/>
        </a:p>
      </dgm:t>
    </dgm:pt>
    <dgm:pt modelId="{C1CBE06C-C1EF-B943-99D7-F4225C64EC87}" type="sibTrans" cxnId="{78CC5E4C-A4E6-5547-AD81-16CA78243D7E}">
      <dgm:prSet/>
      <dgm:spPr/>
      <dgm:t>
        <a:bodyPr/>
        <a:lstStyle/>
        <a:p>
          <a:endParaRPr lang="en-US"/>
        </a:p>
      </dgm:t>
    </dgm:pt>
    <dgm:pt modelId="{EE1FDCB5-6E77-D542-B01A-18A0862081E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T3.4</a:t>
          </a:r>
        </a:p>
      </dgm:t>
    </dgm:pt>
    <dgm:pt modelId="{160700CC-9F1C-A24C-8D20-CDE914272507}" type="parTrans" cxnId="{D20B94DD-07D8-C44A-9CAE-BF4E855DE88D}">
      <dgm:prSet/>
      <dgm:spPr/>
      <dgm:t>
        <a:bodyPr/>
        <a:lstStyle/>
        <a:p>
          <a:endParaRPr lang="en-US"/>
        </a:p>
      </dgm:t>
    </dgm:pt>
    <dgm:pt modelId="{5A26BEA3-578A-3141-8C08-76E2F5B6A7A4}" type="sibTrans" cxnId="{D20B94DD-07D8-C44A-9CAE-BF4E855DE88D}">
      <dgm:prSet/>
      <dgm:spPr/>
      <dgm:t>
        <a:bodyPr/>
        <a:lstStyle/>
        <a:p>
          <a:endParaRPr lang="en-US"/>
        </a:p>
      </dgm:t>
    </dgm:pt>
    <dgm:pt modelId="{D9CB4318-E7BD-5643-9F9B-235C229BFE8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T3.5</a:t>
          </a:r>
        </a:p>
      </dgm:t>
    </dgm:pt>
    <dgm:pt modelId="{0A68155F-CF4E-9642-B7B3-814EBC844B77}" type="parTrans" cxnId="{E5FA1A83-29CB-0C4E-8A7A-76662E77A74E}">
      <dgm:prSet/>
      <dgm:spPr/>
      <dgm:t>
        <a:bodyPr/>
        <a:lstStyle/>
        <a:p>
          <a:endParaRPr lang="en-US"/>
        </a:p>
      </dgm:t>
    </dgm:pt>
    <dgm:pt modelId="{58FF7019-FEA6-E142-9133-FEBF33960974}" type="sibTrans" cxnId="{E5FA1A83-29CB-0C4E-8A7A-76662E77A74E}">
      <dgm:prSet/>
      <dgm:spPr/>
      <dgm:t>
        <a:bodyPr/>
        <a:lstStyle/>
        <a:p>
          <a:endParaRPr lang="en-US"/>
        </a:p>
      </dgm:t>
    </dgm:pt>
    <dgm:pt modelId="{7E0131A3-E749-EF41-B5B0-5F55DCDB4817}" type="pres">
      <dgm:prSet presAssocID="{B15A851C-75C3-FA45-AE8D-5EB0D399E8AC}" presName="Name0" presStyleCnt="0">
        <dgm:presLayoutVars>
          <dgm:dir/>
          <dgm:resizeHandles val="exact"/>
        </dgm:presLayoutVars>
      </dgm:prSet>
      <dgm:spPr/>
    </dgm:pt>
    <dgm:pt modelId="{73D8019D-E9A3-4D4E-B1F5-D5A179DC16CD}" type="pres">
      <dgm:prSet presAssocID="{F4C84045-75AF-7449-A4A5-13B4AC9CE0FA}" presName="node" presStyleLbl="node1" presStyleIdx="0" presStyleCnt="5">
        <dgm:presLayoutVars>
          <dgm:bulletEnabled val="1"/>
        </dgm:presLayoutVars>
      </dgm:prSet>
      <dgm:spPr/>
    </dgm:pt>
    <dgm:pt modelId="{164F925E-30A8-854F-9459-B063051BC867}" type="pres">
      <dgm:prSet presAssocID="{5EE59BB4-0CC2-544D-90E2-89B01275582C}" presName="sibTrans" presStyleLbl="sibTrans2D1" presStyleIdx="0" presStyleCnt="4"/>
      <dgm:spPr/>
    </dgm:pt>
    <dgm:pt modelId="{5B451D49-6D49-164A-80B6-0F316EE0A180}" type="pres">
      <dgm:prSet presAssocID="{5EE59BB4-0CC2-544D-90E2-89B01275582C}" presName="connectorText" presStyleLbl="sibTrans2D1" presStyleIdx="0" presStyleCnt="4"/>
      <dgm:spPr/>
    </dgm:pt>
    <dgm:pt modelId="{8817FEAC-35E2-E94E-B195-B114D9A472BC}" type="pres">
      <dgm:prSet presAssocID="{642261DC-8DFE-CB40-8D7B-4E6C975A1841}" presName="node" presStyleLbl="node1" presStyleIdx="1" presStyleCnt="5">
        <dgm:presLayoutVars>
          <dgm:bulletEnabled val="1"/>
        </dgm:presLayoutVars>
      </dgm:prSet>
      <dgm:spPr/>
    </dgm:pt>
    <dgm:pt modelId="{7EC13514-26BC-BF4F-9185-94C7CBA1EDE8}" type="pres">
      <dgm:prSet presAssocID="{50FB43B5-FA64-D144-96FB-A50B0AD6CFE0}" presName="sibTrans" presStyleLbl="sibTrans2D1" presStyleIdx="1" presStyleCnt="4"/>
      <dgm:spPr/>
    </dgm:pt>
    <dgm:pt modelId="{F348A05A-1D51-224F-917E-99D9AA2ACE25}" type="pres">
      <dgm:prSet presAssocID="{50FB43B5-FA64-D144-96FB-A50B0AD6CFE0}" presName="connectorText" presStyleLbl="sibTrans2D1" presStyleIdx="1" presStyleCnt="4"/>
      <dgm:spPr/>
    </dgm:pt>
    <dgm:pt modelId="{60BEA3CE-FB09-D248-A665-E98EBD60C29D}" type="pres">
      <dgm:prSet presAssocID="{94DD747C-A32D-DC40-898B-2175588EFE2A}" presName="node" presStyleLbl="node1" presStyleIdx="2" presStyleCnt="5">
        <dgm:presLayoutVars>
          <dgm:bulletEnabled val="1"/>
        </dgm:presLayoutVars>
      </dgm:prSet>
      <dgm:spPr/>
    </dgm:pt>
    <dgm:pt modelId="{3B6BCF97-70E4-D741-A3BE-8584670147D1}" type="pres">
      <dgm:prSet presAssocID="{C1CBE06C-C1EF-B943-99D7-F4225C64EC87}" presName="sibTrans" presStyleLbl="sibTrans2D1" presStyleIdx="2" presStyleCnt="4"/>
      <dgm:spPr/>
    </dgm:pt>
    <dgm:pt modelId="{FE9D6D38-CFF6-3043-B0EF-26887840D114}" type="pres">
      <dgm:prSet presAssocID="{C1CBE06C-C1EF-B943-99D7-F4225C64EC87}" presName="connectorText" presStyleLbl="sibTrans2D1" presStyleIdx="2" presStyleCnt="4"/>
      <dgm:spPr/>
    </dgm:pt>
    <dgm:pt modelId="{63083EE3-DB0B-8444-8B4B-AC575F45C681}" type="pres">
      <dgm:prSet presAssocID="{EE1FDCB5-6E77-D542-B01A-18A0862081E1}" presName="node" presStyleLbl="node1" presStyleIdx="3" presStyleCnt="5">
        <dgm:presLayoutVars>
          <dgm:bulletEnabled val="1"/>
        </dgm:presLayoutVars>
      </dgm:prSet>
      <dgm:spPr/>
    </dgm:pt>
    <dgm:pt modelId="{78127396-EE7B-E64F-A308-8E626FC4FE46}" type="pres">
      <dgm:prSet presAssocID="{5A26BEA3-578A-3141-8C08-76E2F5B6A7A4}" presName="sibTrans" presStyleLbl="sibTrans2D1" presStyleIdx="3" presStyleCnt="4"/>
      <dgm:spPr/>
    </dgm:pt>
    <dgm:pt modelId="{D5A885CB-CE74-4F49-9FE8-E59837C96DD1}" type="pres">
      <dgm:prSet presAssocID="{5A26BEA3-578A-3141-8C08-76E2F5B6A7A4}" presName="connectorText" presStyleLbl="sibTrans2D1" presStyleIdx="3" presStyleCnt="4"/>
      <dgm:spPr/>
    </dgm:pt>
    <dgm:pt modelId="{BBBBFB6D-535D-AB49-99F2-75BFC0956BCD}" type="pres">
      <dgm:prSet presAssocID="{D9CB4318-E7BD-5643-9F9B-235C229BFE8A}" presName="node" presStyleLbl="node1" presStyleIdx="4" presStyleCnt="5">
        <dgm:presLayoutVars>
          <dgm:bulletEnabled val="1"/>
        </dgm:presLayoutVars>
      </dgm:prSet>
      <dgm:spPr/>
    </dgm:pt>
  </dgm:ptLst>
  <dgm:cxnLst>
    <dgm:cxn modelId="{F90B2508-281D-C04A-BE29-BE6F314ED2BF}" type="presOf" srcId="{5A26BEA3-578A-3141-8C08-76E2F5B6A7A4}" destId="{D5A885CB-CE74-4F49-9FE8-E59837C96DD1}" srcOrd="1" destOrd="0" presId="urn:microsoft.com/office/officeart/2005/8/layout/process1"/>
    <dgm:cxn modelId="{6EBA500C-62AF-BF4B-97CC-2224E5D9D078}" type="presOf" srcId="{D9CB4318-E7BD-5643-9F9B-235C229BFE8A}" destId="{BBBBFB6D-535D-AB49-99F2-75BFC0956BCD}" srcOrd="0" destOrd="0" presId="urn:microsoft.com/office/officeart/2005/8/layout/process1"/>
    <dgm:cxn modelId="{7E611824-3EA2-3349-82D2-2D80575BC607}" type="presOf" srcId="{50FB43B5-FA64-D144-96FB-A50B0AD6CFE0}" destId="{7EC13514-26BC-BF4F-9185-94C7CBA1EDE8}" srcOrd="0" destOrd="0" presId="urn:microsoft.com/office/officeart/2005/8/layout/process1"/>
    <dgm:cxn modelId="{4E58212F-7F4C-7349-85B7-8C1AF3C5A9DD}" type="presOf" srcId="{5EE59BB4-0CC2-544D-90E2-89B01275582C}" destId="{5B451D49-6D49-164A-80B6-0F316EE0A180}" srcOrd="1" destOrd="0" presId="urn:microsoft.com/office/officeart/2005/8/layout/process1"/>
    <dgm:cxn modelId="{190A5241-7157-4146-8F0D-A1D54B03846C}" srcId="{B15A851C-75C3-FA45-AE8D-5EB0D399E8AC}" destId="{F4C84045-75AF-7449-A4A5-13B4AC9CE0FA}" srcOrd="0" destOrd="0" parTransId="{5FCA345E-ED10-804F-921D-6A29728BA34B}" sibTransId="{5EE59BB4-0CC2-544D-90E2-89B01275582C}"/>
    <dgm:cxn modelId="{73FE0C42-A324-484B-B6F3-67DF93A40456}" type="presOf" srcId="{C1CBE06C-C1EF-B943-99D7-F4225C64EC87}" destId="{3B6BCF97-70E4-D741-A3BE-8584670147D1}" srcOrd="0" destOrd="0" presId="urn:microsoft.com/office/officeart/2005/8/layout/process1"/>
    <dgm:cxn modelId="{78CC5E4C-A4E6-5547-AD81-16CA78243D7E}" srcId="{B15A851C-75C3-FA45-AE8D-5EB0D399E8AC}" destId="{94DD747C-A32D-DC40-898B-2175588EFE2A}" srcOrd="2" destOrd="0" parTransId="{E741AFB2-5848-DE47-9744-450EFBDF3203}" sibTransId="{C1CBE06C-C1EF-B943-99D7-F4225C64EC87}"/>
    <dgm:cxn modelId="{D27A4679-B684-624F-839C-83E1F71CBA8A}" type="presOf" srcId="{5EE59BB4-0CC2-544D-90E2-89B01275582C}" destId="{164F925E-30A8-854F-9459-B063051BC867}" srcOrd="0" destOrd="0" presId="urn:microsoft.com/office/officeart/2005/8/layout/process1"/>
    <dgm:cxn modelId="{E5FA1A83-29CB-0C4E-8A7A-76662E77A74E}" srcId="{B15A851C-75C3-FA45-AE8D-5EB0D399E8AC}" destId="{D9CB4318-E7BD-5643-9F9B-235C229BFE8A}" srcOrd="4" destOrd="0" parTransId="{0A68155F-CF4E-9642-B7B3-814EBC844B77}" sibTransId="{58FF7019-FEA6-E142-9133-FEBF33960974}"/>
    <dgm:cxn modelId="{F826318C-BA2E-3B4F-AB78-6D5B936D3A57}" type="presOf" srcId="{50FB43B5-FA64-D144-96FB-A50B0AD6CFE0}" destId="{F348A05A-1D51-224F-917E-99D9AA2ACE25}" srcOrd="1" destOrd="0" presId="urn:microsoft.com/office/officeart/2005/8/layout/process1"/>
    <dgm:cxn modelId="{D797379D-1F81-CC4F-81F3-8B86DA31A964}" type="presOf" srcId="{F4C84045-75AF-7449-A4A5-13B4AC9CE0FA}" destId="{73D8019D-E9A3-4D4E-B1F5-D5A179DC16CD}" srcOrd="0" destOrd="0" presId="urn:microsoft.com/office/officeart/2005/8/layout/process1"/>
    <dgm:cxn modelId="{9F8999C7-B2B9-E84A-AC5C-241CC013521D}" type="presOf" srcId="{EE1FDCB5-6E77-D542-B01A-18A0862081E1}" destId="{63083EE3-DB0B-8444-8B4B-AC575F45C681}" srcOrd="0" destOrd="0" presId="urn:microsoft.com/office/officeart/2005/8/layout/process1"/>
    <dgm:cxn modelId="{07347AD0-0B26-B041-AE23-8D31E0509149}" type="presOf" srcId="{C1CBE06C-C1EF-B943-99D7-F4225C64EC87}" destId="{FE9D6D38-CFF6-3043-B0EF-26887840D114}" srcOrd="1" destOrd="0" presId="urn:microsoft.com/office/officeart/2005/8/layout/process1"/>
    <dgm:cxn modelId="{A1FC59D9-ADDB-DB4B-BDD0-CF633C198AC3}" type="presOf" srcId="{B15A851C-75C3-FA45-AE8D-5EB0D399E8AC}" destId="{7E0131A3-E749-EF41-B5B0-5F55DCDB4817}" srcOrd="0" destOrd="0" presId="urn:microsoft.com/office/officeart/2005/8/layout/process1"/>
    <dgm:cxn modelId="{D20B94DD-07D8-C44A-9CAE-BF4E855DE88D}" srcId="{B15A851C-75C3-FA45-AE8D-5EB0D399E8AC}" destId="{EE1FDCB5-6E77-D542-B01A-18A0862081E1}" srcOrd="3" destOrd="0" parTransId="{160700CC-9F1C-A24C-8D20-CDE914272507}" sibTransId="{5A26BEA3-578A-3141-8C08-76E2F5B6A7A4}"/>
    <dgm:cxn modelId="{ED2957DF-A437-1F48-A2F5-CD048BE44382}" srcId="{B15A851C-75C3-FA45-AE8D-5EB0D399E8AC}" destId="{642261DC-8DFE-CB40-8D7B-4E6C975A1841}" srcOrd="1" destOrd="0" parTransId="{A6097110-BCF8-0346-A047-316F7DFEAEB2}" sibTransId="{50FB43B5-FA64-D144-96FB-A50B0AD6CFE0}"/>
    <dgm:cxn modelId="{6323FCE0-C687-7F44-9EAB-8C2EC84CA96B}" type="presOf" srcId="{5A26BEA3-578A-3141-8C08-76E2F5B6A7A4}" destId="{78127396-EE7B-E64F-A308-8E626FC4FE46}" srcOrd="0" destOrd="0" presId="urn:microsoft.com/office/officeart/2005/8/layout/process1"/>
    <dgm:cxn modelId="{B41E13E3-618B-AD42-A4A9-EE2FD59E9473}" type="presOf" srcId="{94DD747C-A32D-DC40-898B-2175588EFE2A}" destId="{60BEA3CE-FB09-D248-A665-E98EBD60C29D}" srcOrd="0" destOrd="0" presId="urn:microsoft.com/office/officeart/2005/8/layout/process1"/>
    <dgm:cxn modelId="{85A3E5F5-97AF-564B-AE0A-8E1CC6A6F014}" type="presOf" srcId="{642261DC-8DFE-CB40-8D7B-4E6C975A1841}" destId="{8817FEAC-35E2-E94E-B195-B114D9A472BC}" srcOrd="0" destOrd="0" presId="urn:microsoft.com/office/officeart/2005/8/layout/process1"/>
    <dgm:cxn modelId="{5996DE62-CAD4-EB4D-9D5D-C7B4CBA1FE5A}" type="presParOf" srcId="{7E0131A3-E749-EF41-B5B0-5F55DCDB4817}" destId="{73D8019D-E9A3-4D4E-B1F5-D5A179DC16CD}" srcOrd="0" destOrd="0" presId="urn:microsoft.com/office/officeart/2005/8/layout/process1"/>
    <dgm:cxn modelId="{AB467D81-5737-2942-BF11-06A51A3F2B59}" type="presParOf" srcId="{7E0131A3-E749-EF41-B5B0-5F55DCDB4817}" destId="{164F925E-30A8-854F-9459-B063051BC867}" srcOrd="1" destOrd="0" presId="urn:microsoft.com/office/officeart/2005/8/layout/process1"/>
    <dgm:cxn modelId="{C5956315-36A2-9B43-9A83-26DFAF4461CA}" type="presParOf" srcId="{164F925E-30A8-854F-9459-B063051BC867}" destId="{5B451D49-6D49-164A-80B6-0F316EE0A180}" srcOrd="0" destOrd="0" presId="urn:microsoft.com/office/officeart/2005/8/layout/process1"/>
    <dgm:cxn modelId="{5FA90C01-1E48-F340-A3D6-936E7E38CDD7}" type="presParOf" srcId="{7E0131A3-E749-EF41-B5B0-5F55DCDB4817}" destId="{8817FEAC-35E2-E94E-B195-B114D9A472BC}" srcOrd="2" destOrd="0" presId="urn:microsoft.com/office/officeart/2005/8/layout/process1"/>
    <dgm:cxn modelId="{F9E520DD-CE67-2748-96E3-B6437BB3A098}" type="presParOf" srcId="{7E0131A3-E749-EF41-B5B0-5F55DCDB4817}" destId="{7EC13514-26BC-BF4F-9185-94C7CBA1EDE8}" srcOrd="3" destOrd="0" presId="urn:microsoft.com/office/officeart/2005/8/layout/process1"/>
    <dgm:cxn modelId="{4B0DAAAD-76B7-0F42-93E6-EA523FBD5495}" type="presParOf" srcId="{7EC13514-26BC-BF4F-9185-94C7CBA1EDE8}" destId="{F348A05A-1D51-224F-917E-99D9AA2ACE25}" srcOrd="0" destOrd="0" presId="urn:microsoft.com/office/officeart/2005/8/layout/process1"/>
    <dgm:cxn modelId="{C8D6D49B-D6B9-7F4A-B7D3-E07EB0932D62}" type="presParOf" srcId="{7E0131A3-E749-EF41-B5B0-5F55DCDB4817}" destId="{60BEA3CE-FB09-D248-A665-E98EBD60C29D}" srcOrd="4" destOrd="0" presId="urn:microsoft.com/office/officeart/2005/8/layout/process1"/>
    <dgm:cxn modelId="{0E6CF0EB-7D0D-7F46-BD7E-EB5849507DA1}" type="presParOf" srcId="{7E0131A3-E749-EF41-B5B0-5F55DCDB4817}" destId="{3B6BCF97-70E4-D741-A3BE-8584670147D1}" srcOrd="5" destOrd="0" presId="urn:microsoft.com/office/officeart/2005/8/layout/process1"/>
    <dgm:cxn modelId="{ECF614A2-6B48-3744-9E4F-DCAABD336696}" type="presParOf" srcId="{3B6BCF97-70E4-D741-A3BE-8584670147D1}" destId="{FE9D6D38-CFF6-3043-B0EF-26887840D114}" srcOrd="0" destOrd="0" presId="urn:microsoft.com/office/officeart/2005/8/layout/process1"/>
    <dgm:cxn modelId="{89B1000B-9F40-AF40-A78E-8D452ADBBF13}" type="presParOf" srcId="{7E0131A3-E749-EF41-B5B0-5F55DCDB4817}" destId="{63083EE3-DB0B-8444-8B4B-AC575F45C681}" srcOrd="6" destOrd="0" presId="urn:microsoft.com/office/officeart/2005/8/layout/process1"/>
    <dgm:cxn modelId="{C4920FC2-6D6E-C249-BFCF-7E8D9583B58C}" type="presParOf" srcId="{7E0131A3-E749-EF41-B5B0-5F55DCDB4817}" destId="{78127396-EE7B-E64F-A308-8E626FC4FE46}" srcOrd="7" destOrd="0" presId="urn:microsoft.com/office/officeart/2005/8/layout/process1"/>
    <dgm:cxn modelId="{06F07E2B-F207-724E-82C0-D8D85E8207DE}" type="presParOf" srcId="{78127396-EE7B-E64F-A308-8E626FC4FE46}" destId="{D5A885CB-CE74-4F49-9FE8-E59837C96DD1}" srcOrd="0" destOrd="0" presId="urn:microsoft.com/office/officeart/2005/8/layout/process1"/>
    <dgm:cxn modelId="{573CEC0F-E7CC-3B40-9B14-16E56B1DD2B5}" type="presParOf" srcId="{7E0131A3-E749-EF41-B5B0-5F55DCDB4817}" destId="{BBBBFB6D-535D-AB49-99F2-75BFC0956BCD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15A851C-75C3-FA45-AE8D-5EB0D399E8A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4C84045-75AF-7449-A4A5-13B4AC9CE0F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T3.1</a:t>
          </a:r>
        </a:p>
      </dgm:t>
    </dgm:pt>
    <dgm:pt modelId="{5FCA345E-ED10-804F-921D-6A29728BA34B}" type="parTrans" cxnId="{190A5241-7157-4146-8F0D-A1D54B03846C}">
      <dgm:prSet/>
      <dgm:spPr/>
      <dgm:t>
        <a:bodyPr/>
        <a:lstStyle/>
        <a:p>
          <a:endParaRPr lang="en-US"/>
        </a:p>
      </dgm:t>
    </dgm:pt>
    <dgm:pt modelId="{5EE59BB4-0CC2-544D-90E2-89B01275582C}" type="sibTrans" cxnId="{190A5241-7157-4146-8F0D-A1D54B03846C}">
      <dgm:prSet/>
      <dgm:spPr/>
      <dgm:t>
        <a:bodyPr/>
        <a:lstStyle/>
        <a:p>
          <a:endParaRPr lang="en-US"/>
        </a:p>
      </dgm:t>
    </dgm:pt>
    <dgm:pt modelId="{642261DC-8DFE-CB40-8D7B-4E6C975A184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T3.2</a:t>
          </a:r>
        </a:p>
      </dgm:t>
    </dgm:pt>
    <dgm:pt modelId="{A6097110-BCF8-0346-A047-316F7DFEAEB2}" type="parTrans" cxnId="{ED2957DF-A437-1F48-A2F5-CD048BE44382}">
      <dgm:prSet/>
      <dgm:spPr/>
      <dgm:t>
        <a:bodyPr/>
        <a:lstStyle/>
        <a:p>
          <a:endParaRPr lang="en-US"/>
        </a:p>
      </dgm:t>
    </dgm:pt>
    <dgm:pt modelId="{50FB43B5-FA64-D144-96FB-A50B0AD6CFE0}" type="sibTrans" cxnId="{ED2957DF-A437-1F48-A2F5-CD048BE44382}">
      <dgm:prSet/>
      <dgm:spPr/>
      <dgm:t>
        <a:bodyPr/>
        <a:lstStyle/>
        <a:p>
          <a:endParaRPr lang="en-US"/>
        </a:p>
      </dgm:t>
    </dgm:pt>
    <dgm:pt modelId="{94DD747C-A32D-DC40-898B-2175588EFE2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T3.3</a:t>
          </a:r>
        </a:p>
      </dgm:t>
    </dgm:pt>
    <dgm:pt modelId="{E741AFB2-5848-DE47-9744-450EFBDF3203}" type="parTrans" cxnId="{78CC5E4C-A4E6-5547-AD81-16CA78243D7E}">
      <dgm:prSet/>
      <dgm:spPr/>
      <dgm:t>
        <a:bodyPr/>
        <a:lstStyle/>
        <a:p>
          <a:endParaRPr lang="en-US"/>
        </a:p>
      </dgm:t>
    </dgm:pt>
    <dgm:pt modelId="{C1CBE06C-C1EF-B943-99D7-F4225C64EC87}" type="sibTrans" cxnId="{78CC5E4C-A4E6-5547-AD81-16CA78243D7E}">
      <dgm:prSet/>
      <dgm:spPr/>
      <dgm:t>
        <a:bodyPr/>
        <a:lstStyle/>
        <a:p>
          <a:endParaRPr lang="en-US"/>
        </a:p>
      </dgm:t>
    </dgm:pt>
    <dgm:pt modelId="{EE1FDCB5-6E77-D542-B01A-18A0862081E1}">
      <dgm:prSet phldrT="[Text]"/>
      <dgm:spPr>
        <a:solidFill>
          <a:srgbClr val="FF6524"/>
        </a:solidFill>
      </dgm:spPr>
      <dgm:t>
        <a:bodyPr/>
        <a:lstStyle/>
        <a:p>
          <a:r>
            <a:rPr lang="en-US" dirty="0"/>
            <a:t>T3.4</a:t>
          </a:r>
        </a:p>
      </dgm:t>
    </dgm:pt>
    <dgm:pt modelId="{160700CC-9F1C-A24C-8D20-CDE914272507}" type="parTrans" cxnId="{D20B94DD-07D8-C44A-9CAE-BF4E855DE88D}">
      <dgm:prSet/>
      <dgm:spPr/>
      <dgm:t>
        <a:bodyPr/>
        <a:lstStyle/>
        <a:p>
          <a:endParaRPr lang="en-US"/>
        </a:p>
      </dgm:t>
    </dgm:pt>
    <dgm:pt modelId="{5A26BEA3-578A-3141-8C08-76E2F5B6A7A4}" type="sibTrans" cxnId="{D20B94DD-07D8-C44A-9CAE-BF4E855DE88D}">
      <dgm:prSet/>
      <dgm:spPr/>
      <dgm:t>
        <a:bodyPr/>
        <a:lstStyle/>
        <a:p>
          <a:endParaRPr lang="en-US"/>
        </a:p>
      </dgm:t>
    </dgm:pt>
    <dgm:pt modelId="{D9CB4318-E7BD-5643-9F9B-235C229BFE8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T3.5</a:t>
          </a:r>
        </a:p>
      </dgm:t>
    </dgm:pt>
    <dgm:pt modelId="{0A68155F-CF4E-9642-B7B3-814EBC844B77}" type="parTrans" cxnId="{E5FA1A83-29CB-0C4E-8A7A-76662E77A74E}">
      <dgm:prSet/>
      <dgm:spPr/>
      <dgm:t>
        <a:bodyPr/>
        <a:lstStyle/>
        <a:p>
          <a:endParaRPr lang="en-US"/>
        </a:p>
      </dgm:t>
    </dgm:pt>
    <dgm:pt modelId="{58FF7019-FEA6-E142-9133-FEBF33960974}" type="sibTrans" cxnId="{E5FA1A83-29CB-0C4E-8A7A-76662E77A74E}">
      <dgm:prSet/>
      <dgm:spPr/>
      <dgm:t>
        <a:bodyPr/>
        <a:lstStyle/>
        <a:p>
          <a:endParaRPr lang="en-US"/>
        </a:p>
      </dgm:t>
    </dgm:pt>
    <dgm:pt modelId="{7E0131A3-E749-EF41-B5B0-5F55DCDB4817}" type="pres">
      <dgm:prSet presAssocID="{B15A851C-75C3-FA45-AE8D-5EB0D399E8AC}" presName="Name0" presStyleCnt="0">
        <dgm:presLayoutVars>
          <dgm:dir/>
          <dgm:resizeHandles val="exact"/>
        </dgm:presLayoutVars>
      </dgm:prSet>
      <dgm:spPr/>
    </dgm:pt>
    <dgm:pt modelId="{73D8019D-E9A3-4D4E-B1F5-D5A179DC16CD}" type="pres">
      <dgm:prSet presAssocID="{F4C84045-75AF-7449-A4A5-13B4AC9CE0FA}" presName="node" presStyleLbl="node1" presStyleIdx="0" presStyleCnt="5">
        <dgm:presLayoutVars>
          <dgm:bulletEnabled val="1"/>
        </dgm:presLayoutVars>
      </dgm:prSet>
      <dgm:spPr/>
    </dgm:pt>
    <dgm:pt modelId="{164F925E-30A8-854F-9459-B063051BC867}" type="pres">
      <dgm:prSet presAssocID="{5EE59BB4-0CC2-544D-90E2-89B01275582C}" presName="sibTrans" presStyleLbl="sibTrans2D1" presStyleIdx="0" presStyleCnt="4"/>
      <dgm:spPr/>
    </dgm:pt>
    <dgm:pt modelId="{5B451D49-6D49-164A-80B6-0F316EE0A180}" type="pres">
      <dgm:prSet presAssocID="{5EE59BB4-0CC2-544D-90E2-89B01275582C}" presName="connectorText" presStyleLbl="sibTrans2D1" presStyleIdx="0" presStyleCnt="4"/>
      <dgm:spPr/>
    </dgm:pt>
    <dgm:pt modelId="{8817FEAC-35E2-E94E-B195-B114D9A472BC}" type="pres">
      <dgm:prSet presAssocID="{642261DC-8DFE-CB40-8D7B-4E6C975A1841}" presName="node" presStyleLbl="node1" presStyleIdx="1" presStyleCnt="5">
        <dgm:presLayoutVars>
          <dgm:bulletEnabled val="1"/>
        </dgm:presLayoutVars>
      </dgm:prSet>
      <dgm:spPr/>
    </dgm:pt>
    <dgm:pt modelId="{7EC13514-26BC-BF4F-9185-94C7CBA1EDE8}" type="pres">
      <dgm:prSet presAssocID="{50FB43B5-FA64-D144-96FB-A50B0AD6CFE0}" presName="sibTrans" presStyleLbl="sibTrans2D1" presStyleIdx="1" presStyleCnt="4"/>
      <dgm:spPr/>
    </dgm:pt>
    <dgm:pt modelId="{F348A05A-1D51-224F-917E-99D9AA2ACE25}" type="pres">
      <dgm:prSet presAssocID="{50FB43B5-FA64-D144-96FB-A50B0AD6CFE0}" presName="connectorText" presStyleLbl="sibTrans2D1" presStyleIdx="1" presStyleCnt="4"/>
      <dgm:spPr/>
    </dgm:pt>
    <dgm:pt modelId="{60BEA3CE-FB09-D248-A665-E98EBD60C29D}" type="pres">
      <dgm:prSet presAssocID="{94DD747C-A32D-DC40-898B-2175588EFE2A}" presName="node" presStyleLbl="node1" presStyleIdx="2" presStyleCnt="5">
        <dgm:presLayoutVars>
          <dgm:bulletEnabled val="1"/>
        </dgm:presLayoutVars>
      </dgm:prSet>
      <dgm:spPr/>
    </dgm:pt>
    <dgm:pt modelId="{3B6BCF97-70E4-D741-A3BE-8584670147D1}" type="pres">
      <dgm:prSet presAssocID="{C1CBE06C-C1EF-B943-99D7-F4225C64EC87}" presName="sibTrans" presStyleLbl="sibTrans2D1" presStyleIdx="2" presStyleCnt="4"/>
      <dgm:spPr/>
    </dgm:pt>
    <dgm:pt modelId="{FE9D6D38-CFF6-3043-B0EF-26887840D114}" type="pres">
      <dgm:prSet presAssocID="{C1CBE06C-C1EF-B943-99D7-F4225C64EC87}" presName="connectorText" presStyleLbl="sibTrans2D1" presStyleIdx="2" presStyleCnt="4"/>
      <dgm:spPr/>
    </dgm:pt>
    <dgm:pt modelId="{63083EE3-DB0B-8444-8B4B-AC575F45C681}" type="pres">
      <dgm:prSet presAssocID="{EE1FDCB5-6E77-D542-B01A-18A0862081E1}" presName="node" presStyleLbl="node1" presStyleIdx="3" presStyleCnt="5">
        <dgm:presLayoutVars>
          <dgm:bulletEnabled val="1"/>
        </dgm:presLayoutVars>
      </dgm:prSet>
      <dgm:spPr/>
    </dgm:pt>
    <dgm:pt modelId="{78127396-EE7B-E64F-A308-8E626FC4FE46}" type="pres">
      <dgm:prSet presAssocID="{5A26BEA3-578A-3141-8C08-76E2F5B6A7A4}" presName="sibTrans" presStyleLbl="sibTrans2D1" presStyleIdx="3" presStyleCnt="4"/>
      <dgm:spPr/>
    </dgm:pt>
    <dgm:pt modelId="{D5A885CB-CE74-4F49-9FE8-E59837C96DD1}" type="pres">
      <dgm:prSet presAssocID="{5A26BEA3-578A-3141-8C08-76E2F5B6A7A4}" presName="connectorText" presStyleLbl="sibTrans2D1" presStyleIdx="3" presStyleCnt="4"/>
      <dgm:spPr/>
    </dgm:pt>
    <dgm:pt modelId="{BBBBFB6D-535D-AB49-99F2-75BFC0956BCD}" type="pres">
      <dgm:prSet presAssocID="{D9CB4318-E7BD-5643-9F9B-235C229BFE8A}" presName="node" presStyleLbl="node1" presStyleIdx="4" presStyleCnt="5">
        <dgm:presLayoutVars>
          <dgm:bulletEnabled val="1"/>
        </dgm:presLayoutVars>
      </dgm:prSet>
      <dgm:spPr/>
    </dgm:pt>
  </dgm:ptLst>
  <dgm:cxnLst>
    <dgm:cxn modelId="{F90B2508-281D-C04A-BE29-BE6F314ED2BF}" type="presOf" srcId="{5A26BEA3-578A-3141-8C08-76E2F5B6A7A4}" destId="{D5A885CB-CE74-4F49-9FE8-E59837C96DD1}" srcOrd="1" destOrd="0" presId="urn:microsoft.com/office/officeart/2005/8/layout/process1"/>
    <dgm:cxn modelId="{6EBA500C-62AF-BF4B-97CC-2224E5D9D078}" type="presOf" srcId="{D9CB4318-E7BD-5643-9F9B-235C229BFE8A}" destId="{BBBBFB6D-535D-AB49-99F2-75BFC0956BCD}" srcOrd="0" destOrd="0" presId="urn:microsoft.com/office/officeart/2005/8/layout/process1"/>
    <dgm:cxn modelId="{7E611824-3EA2-3349-82D2-2D80575BC607}" type="presOf" srcId="{50FB43B5-FA64-D144-96FB-A50B0AD6CFE0}" destId="{7EC13514-26BC-BF4F-9185-94C7CBA1EDE8}" srcOrd="0" destOrd="0" presId="urn:microsoft.com/office/officeart/2005/8/layout/process1"/>
    <dgm:cxn modelId="{4E58212F-7F4C-7349-85B7-8C1AF3C5A9DD}" type="presOf" srcId="{5EE59BB4-0CC2-544D-90E2-89B01275582C}" destId="{5B451D49-6D49-164A-80B6-0F316EE0A180}" srcOrd="1" destOrd="0" presId="urn:microsoft.com/office/officeart/2005/8/layout/process1"/>
    <dgm:cxn modelId="{190A5241-7157-4146-8F0D-A1D54B03846C}" srcId="{B15A851C-75C3-FA45-AE8D-5EB0D399E8AC}" destId="{F4C84045-75AF-7449-A4A5-13B4AC9CE0FA}" srcOrd="0" destOrd="0" parTransId="{5FCA345E-ED10-804F-921D-6A29728BA34B}" sibTransId="{5EE59BB4-0CC2-544D-90E2-89B01275582C}"/>
    <dgm:cxn modelId="{73FE0C42-A324-484B-B6F3-67DF93A40456}" type="presOf" srcId="{C1CBE06C-C1EF-B943-99D7-F4225C64EC87}" destId="{3B6BCF97-70E4-D741-A3BE-8584670147D1}" srcOrd="0" destOrd="0" presId="urn:microsoft.com/office/officeart/2005/8/layout/process1"/>
    <dgm:cxn modelId="{78CC5E4C-A4E6-5547-AD81-16CA78243D7E}" srcId="{B15A851C-75C3-FA45-AE8D-5EB0D399E8AC}" destId="{94DD747C-A32D-DC40-898B-2175588EFE2A}" srcOrd="2" destOrd="0" parTransId="{E741AFB2-5848-DE47-9744-450EFBDF3203}" sibTransId="{C1CBE06C-C1EF-B943-99D7-F4225C64EC87}"/>
    <dgm:cxn modelId="{D27A4679-B684-624F-839C-83E1F71CBA8A}" type="presOf" srcId="{5EE59BB4-0CC2-544D-90E2-89B01275582C}" destId="{164F925E-30A8-854F-9459-B063051BC867}" srcOrd="0" destOrd="0" presId="urn:microsoft.com/office/officeart/2005/8/layout/process1"/>
    <dgm:cxn modelId="{E5FA1A83-29CB-0C4E-8A7A-76662E77A74E}" srcId="{B15A851C-75C3-FA45-AE8D-5EB0D399E8AC}" destId="{D9CB4318-E7BD-5643-9F9B-235C229BFE8A}" srcOrd="4" destOrd="0" parTransId="{0A68155F-CF4E-9642-B7B3-814EBC844B77}" sibTransId="{58FF7019-FEA6-E142-9133-FEBF33960974}"/>
    <dgm:cxn modelId="{F826318C-BA2E-3B4F-AB78-6D5B936D3A57}" type="presOf" srcId="{50FB43B5-FA64-D144-96FB-A50B0AD6CFE0}" destId="{F348A05A-1D51-224F-917E-99D9AA2ACE25}" srcOrd="1" destOrd="0" presId="urn:microsoft.com/office/officeart/2005/8/layout/process1"/>
    <dgm:cxn modelId="{D797379D-1F81-CC4F-81F3-8B86DA31A964}" type="presOf" srcId="{F4C84045-75AF-7449-A4A5-13B4AC9CE0FA}" destId="{73D8019D-E9A3-4D4E-B1F5-D5A179DC16CD}" srcOrd="0" destOrd="0" presId="urn:microsoft.com/office/officeart/2005/8/layout/process1"/>
    <dgm:cxn modelId="{9F8999C7-B2B9-E84A-AC5C-241CC013521D}" type="presOf" srcId="{EE1FDCB5-6E77-D542-B01A-18A0862081E1}" destId="{63083EE3-DB0B-8444-8B4B-AC575F45C681}" srcOrd="0" destOrd="0" presId="urn:microsoft.com/office/officeart/2005/8/layout/process1"/>
    <dgm:cxn modelId="{07347AD0-0B26-B041-AE23-8D31E0509149}" type="presOf" srcId="{C1CBE06C-C1EF-B943-99D7-F4225C64EC87}" destId="{FE9D6D38-CFF6-3043-B0EF-26887840D114}" srcOrd="1" destOrd="0" presId="urn:microsoft.com/office/officeart/2005/8/layout/process1"/>
    <dgm:cxn modelId="{A1FC59D9-ADDB-DB4B-BDD0-CF633C198AC3}" type="presOf" srcId="{B15A851C-75C3-FA45-AE8D-5EB0D399E8AC}" destId="{7E0131A3-E749-EF41-B5B0-5F55DCDB4817}" srcOrd="0" destOrd="0" presId="urn:microsoft.com/office/officeart/2005/8/layout/process1"/>
    <dgm:cxn modelId="{D20B94DD-07D8-C44A-9CAE-BF4E855DE88D}" srcId="{B15A851C-75C3-FA45-AE8D-5EB0D399E8AC}" destId="{EE1FDCB5-6E77-D542-B01A-18A0862081E1}" srcOrd="3" destOrd="0" parTransId="{160700CC-9F1C-A24C-8D20-CDE914272507}" sibTransId="{5A26BEA3-578A-3141-8C08-76E2F5B6A7A4}"/>
    <dgm:cxn modelId="{ED2957DF-A437-1F48-A2F5-CD048BE44382}" srcId="{B15A851C-75C3-FA45-AE8D-5EB0D399E8AC}" destId="{642261DC-8DFE-CB40-8D7B-4E6C975A1841}" srcOrd="1" destOrd="0" parTransId="{A6097110-BCF8-0346-A047-316F7DFEAEB2}" sibTransId="{50FB43B5-FA64-D144-96FB-A50B0AD6CFE0}"/>
    <dgm:cxn modelId="{6323FCE0-C687-7F44-9EAB-8C2EC84CA96B}" type="presOf" srcId="{5A26BEA3-578A-3141-8C08-76E2F5B6A7A4}" destId="{78127396-EE7B-E64F-A308-8E626FC4FE46}" srcOrd="0" destOrd="0" presId="urn:microsoft.com/office/officeart/2005/8/layout/process1"/>
    <dgm:cxn modelId="{B41E13E3-618B-AD42-A4A9-EE2FD59E9473}" type="presOf" srcId="{94DD747C-A32D-DC40-898B-2175588EFE2A}" destId="{60BEA3CE-FB09-D248-A665-E98EBD60C29D}" srcOrd="0" destOrd="0" presId="urn:microsoft.com/office/officeart/2005/8/layout/process1"/>
    <dgm:cxn modelId="{85A3E5F5-97AF-564B-AE0A-8E1CC6A6F014}" type="presOf" srcId="{642261DC-8DFE-CB40-8D7B-4E6C975A1841}" destId="{8817FEAC-35E2-E94E-B195-B114D9A472BC}" srcOrd="0" destOrd="0" presId="urn:microsoft.com/office/officeart/2005/8/layout/process1"/>
    <dgm:cxn modelId="{5996DE62-CAD4-EB4D-9D5D-C7B4CBA1FE5A}" type="presParOf" srcId="{7E0131A3-E749-EF41-B5B0-5F55DCDB4817}" destId="{73D8019D-E9A3-4D4E-B1F5-D5A179DC16CD}" srcOrd="0" destOrd="0" presId="urn:microsoft.com/office/officeart/2005/8/layout/process1"/>
    <dgm:cxn modelId="{AB467D81-5737-2942-BF11-06A51A3F2B59}" type="presParOf" srcId="{7E0131A3-E749-EF41-B5B0-5F55DCDB4817}" destId="{164F925E-30A8-854F-9459-B063051BC867}" srcOrd="1" destOrd="0" presId="urn:microsoft.com/office/officeart/2005/8/layout/process1"/>
    <dgm:cxn modelId="{C5956315-36A2-9B43-9A83-26DFAF4461CA}" type="presParOf" srcId="{164F925E-30A8-854F-9459-B063051BC867}" destId="{5B451D49-6D49-164A-80B6-0F316EE0A180}" srcOrd="0" destOrd="0" presId="urn:microsoft.com/office/officeart/2005/8/layout/process1"/>
    <dgm:cxn modelId="{5FA90C01-1E48-F340-A3D6-936E7E38CDD7}" type="presParOf" srcId="{7E0131A3-E749-EF41-B5B0-5F55DCDB4817}" destId="{8817FEAC-35E2-E94E-B195-B114D9A472BC}" srcOrd="2" destOrd="0" presId="urn:microsoft.com/office/officeart/2005/8/layout/process1"/>
    <dgm:cxn modelId="{F9E520DD-CE67-2748-96E3-B6437BB3A098}" type="presParOf" srcId="{7E0131A3-E749-EF41-B5B0-5F55DCDB4817}" destId="{7EC13514-26BC-BF4F-9185-94C7CBA1EDE8}" srcOrd="3" destOrd="0" presId="urn:microsoft.com/office/officeart/2005/8/layout/process1"/>
    <dgm:cxn modelId="{4B0DAAAD-76B7-0F42-93E6-EA523FBD5495}" type="presParOf" srcId="{7EC13514-26BC-BF4F-9185-94C7CBA1EDE8}" destId="{F348A05A-1D51-224F-917E-99D9AA2ACE25}" srcOrd="0" destOrd="0" presId="urn:microsoft.com/office/officeart/2005/8/layout/process1"/>
    <dgm:cxn modelId="{C8D6D49B-D6B9-7F4A-B7D3-E07EB0932D62}" type="presParOf" srcId="{7E0131A3-E749-EF41-B5B0-5F55DCDB4817}" destId="{60BEA3CE-FB09-D248-A665-E98EBD60C29D}" srcOrd="4" destOrd="0" presId="urn:microsoft.com/office/officeart/2005/8/layout/process1"/>
    <dgm:cxn modelId="{0E6CF0EB-7D0D-7F46-BD7E-EB5849507DA1}" type="presParOf" srcId="{7E0131A3-E749-EF41-B5B0-5F55DCDB4817}" destId="{3B6BCF97-70E4-D741-A3BE-8584670147D1}" srcOrd="5" destOrd="0" presId="urn:microsoft.com/office/officeart/2005/8/layout/process1"/>
    <dgm:cxn modelId="{ECF614A2-6B48-3744-9E4F-DCAABD336696}" type="presParOf" srcId="{3B6BCF97-70E4-D741-A3BE-8584670147D1}" destId="{FE9D6D38-CFF6-3043-B0EF-26887840D114}" srcOrd="0" destOrd="0" presId="urn:microsoft.com/office/officeart/2005/8/layout/process1"/>
    <dgm:cxn modelId="{89B1000B-9F40-AF40-A78E-8D452ADBBF13}" type="presParOf" srcId="{7E0131A3-E749-EF41-B5B0-5F55DCDB4817}" destId="{63083EE3-DB0B-8444-8B4B-AC575F45C681}" srcOrd="6" destOrd="0" presId="urn:microsoft.com/office/officeart/2005/8/layout/process1"/>
    <dgm:cxn modelId="{C4920FC2-6D6E-C249-BFCF-7E8D9583B58C}" type="presParOf" srcId="{7E0131A3-E749-EF41-B5B0-5F55DCDB4817}" destId="{78127396-EE7B-E64F-A308-8E626FC4FE46}" srcOrd="7" destOrd="0" presId="urn:microsoft.com/office/officeart/2005/8/layout/process1"/>
    <dgm:cxn modelId="{06F07E2B-F207-724E-82C0-D8D85E8207DE}" type="presParOf" srcId="{78127396-EE7B-E64F-A308-8E626FC4FE46}" destId="{D5A885CB-CE74-4F49-9FE8-E59837C96DD1}" srcOrd="0" destOrd="0" presId="urn:microsoft.com/office/officeart/2005/8/layout/process1"/>
    <dgm:cxn modelId="{573CEC0F-E7CC-3B40-9B14-16E56B1DD2B5}" type="presParOf" srcId="{7E0131A3-E749-EF41-B5B0-5F55DCDB4817}" destId="{BBBBFB6D-535D-AB49-99F2-75BFC0956BCD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15A851C-75C3-FA45-AE8D-5EB0D399E8A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4C84045-75AF-7449-A4A5-13B4AC9CE0F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T3.1</a:t>
          </a:r>
        </a:p>
      </dgm:t>
    </dgm:pt>
    <dgm:pt modelId="{5FCA345E-ED10-804F-921D-6A29728BA34B}" type="parTrans" cxnId="{190A5241-7157-4146-8F0D-A1D54B03846C}">
      <dgm:prSet/>
      <dgm:spPr/>
      <dgm:t>
        <a:bodyPr/>
        <a:lstStyle/>
        <a:p>
          <a:endParaRPr lang="en-US"/>
        </a:p>
      </dgm:t>
    </dgm:pt>
    <dgm:pt modelId="{5EE59BB4-0CC2-544D-90E2-89B01275582C}" type="sibTrans" cxnId="{190A5241-7157-4146-8F0D-A1D54B03846C}">
      <dgm:prSet/>
      <dgm:spPr/>
      <dgm:t>
        <a:bodyPr/>
        <a:lstStyle/>
        <a:p>
          <a:endParaRPr lang="en-US"/>
        </a:p>
      </dgm:t>
    </dgm:pt>
    <dgm:pt modelId="{642261DC-8DFE-CB40-8D7B-4E6C975A184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T3.2</a:t>
          </a:r>
        </a:p>
      </dgm:t>
    </dgm:pt>
    <dgm:pt modelId="{A6097110-BCF8-0346-A047-316F7DFEAEB2}" type="parTrans" cxnId="{ED2957DF-A437-1F48-A2F5-CD048BE44382}">
      <dgm:prSet/>
      <dgm:spPr/>
      <dgm:t>
        <a:bodyPr/>
        <a:lstStyle/>
        <a:p>
          <a:endParaRPr lang="en-US"/>
        </a:p>
      </dgm:t>
    </dgm:pt>
    <dgm:pt modelId="{50FB43B5-FA64-D144-96FB-A50B0AD6CFE0}" type="sibTrans" cxnId="{ED2957DF-A437-1F48-A2F5-CD048BE44382}">
      <dgm:prSet/>
      <dgm:spPr/>
      <dgm:t>
        <a:bodyPr/>
        <a:lstStyle/>
        <a:p>
          <a:endParaRPr lang="en-US"/>
        </a:p>
      </dgm:t>
    </dgm:pt>
    <dgm:pt modelId="{94DD747C-A32D-DC40-898B-2175588EFE2A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T3.3</a:t>
          </a:r>
        </a:p>
      </dgm:t>
    </dgm:pt>
    <dgm:pt modelId="{E741AFB2-5848-DE47-9744-450EFBDF3203}" type="parTrans" cxnId="{78CC5E4C-A4E6-5547-AD81-16CA78243D7E}">
      <dgm:prSet/>
      <dgm:spPr/>
      <dgm:t>
        <a:bodyPr/>
        <a:lstStyle/>
        <a:p>
          <a:endParaRPr lang="en-US"/>
        </a:p>
      </dgm:t>
    </dgm:pt>
    <dgm:pt modelId="{C1CBE06C-C1EF-B943-99D7-F4225C64EC87}" type="sibTrans" cxnId="{78CC5E4C-A4E6-5547-AD81-16CA78243D7E}">
      <dgm:prSet/>
      <dgm:spPr/>
      <dgm:t>
        <a:bodyPr/>
        <a:lstStyle/>
        <a:p>
          <a:endParaRPr lang="en-US"/>
        </a:p>
      </dgm:t>
    </dgm:pt>
    <dgm:pt modelId="{EE1FDCB5-6E77-D542-B01A-18A0862081E1}">
      <dgm:prSet phldrT="[Text]"/>
      <dgm:spPr>
        <a:solidFill>
          <a:srgbClr val="0078B5"/>
        </a:solidFill>
      </dgm:spPr>
      <dgm:t>
        <a:bodyPr/>
        <a:lstStyle/>
        <a:p>
          <a:r>
            <a:rPr lang="en-US" dirty="0"/>
            <a:t>T3.4</a:t>
          </a:r>
        </a:p>
      </dgm:t>
    </dgm:pt>
    <dgm:pt modelId="{160700CC-9F1C-A24C-8D20-CDE914272507}" type="parTrans" cxnId="{D20B94DD-07D8-C44A-9CAE-BF4E855DE88D}">
      <dgm:prSet/>
      <dgm:spPr/>
      <dgm:t>
        <a:bodyPr/>
        <a:lstStyle/>
        <a:p>
          <a:endParaRPr lang="en-US"/>
        </a:p>
      </dgm:t>
    </dgm:pt>
    <dgm:pt modelId="{5A26BEA3-578A-3141-8C08-76E2F5B6A7A4}" type="sibTrans" cxnId="{D20B94DD-07D8-C44A-9CAE-BF4E855DE88D}">
      <dgm:prSet/>
      <dgm:spPr/>
      <dgm:t>
        <a:bodyPr/>
        <a:lstStyle/>
        <a:p>
          <a:endParaRPr lang="en-US"/>
        </a:p>
      </dgm:t>
    </dgm:pt>
    <dgm:pt modelId="{D9CB4318-E7BD-5643-9F9B-235C229BFE8A}">
      <dgm:prSet phldrT="[Text]"/>
      <dgm:spPr>
        <a:solidFill>
          <a:srgbClr val="FF6524"/>
        </a:solidFill>
      </dgm:spPr>
      <dgm:t>
        <a:bodyPr/>
        <a:lstStyle/>
        <a:p>
          <a:r>
            <a:rPr lang="en-US" dirty="0"/>
            <a:t>T3.5</a:t>
          </a:r>
        </a:p>
      </dgm:t>
    </dgm:pt>
    <dgm:pt modelId="{0A68155F-CF4E-9642-B7B3-814EBC844B77}" type="parTrans" cxnId="{E5FA1A83-29CB-0C4E-8A7A-76662E77A74E}">
      <dgm:prSet/>
      <dgm:spPr/>
      <dgm:t>
        <a:bodyPr/>
        <a:lstStyle/>
        <a:p>
          <a:endParaRPr lang="en-US"/>
        </a:p>
      </dgm:t>
    </dgm:pt>
    <dgm:pt modelId="{58FF7019-FEA6-E142-9133-FEBF33960974}" type="sibTrans" cxnId="{E5FA1A83-29CB-0C4E-8A7A-76662E77A74E}">
      <dgm:prSet/>
      <dgm:spPr/>
      <dgm:t>
        <a:bodyPr/>
        <a:lstStyle/>
        <a:p>
          <a:endParaRPr lang="en-US"/>
        </a:p>
      </dgm:t>
    </dgm:pt>
    <dgm:pt modelId="{7E0131A3-E749-EF41-B5B0-5F55DCDB4817}" type="pres">
      <dgm:prSet presAssocID="{B15A851C-75C3-FA45-AE8D-5EB0D399E8AC}" presName="Name0" presStyleCnt="0">
        <dgm:presLayoutVars>
          <dgm:dir/>
          <dgm:resizeHandles val="exact"/>
        </dgm:presLayoutVars>
      </dgm:prSet>
      <dgm:spPr/>
    </dgm:pt>
    <dgm:pt modelId="{73D8019D-E9A3-4D4E-B1F5-D5A179DC16CD}" type="pres">
      <dgm:prSet presAssocID="{F4C84045-75AF-7449-A4A5-13B4AC9CE0FA}" presName="node" presStyleLbl="node1" presStyleIdx="0" presStyleCnt="5">
        <dgm:presLayoutVars>
          <dgm:bulletEnabled val="1"/>
        </dgm:presLayoutVars>
      </dgm:prSet>
      <dgm:spPr/>
    </dgm:pt>
    <dgm:pt modelId="{164F925E-30A8-854F-9459-B063051BC867}" type="pres">
      <dgm:prSet presAssocID="{5EE59BB4-0CC2-544D-90E2-89B01275582C}" presName="sibTrans" presStyleLbl="sibTrans2D1" presStyleIdx="0" presStyleCnt="4"/>
      <dgm:spPr/>
    </dgm:pt>
    <dgm:pt modelId="{5B451D49-6D49-164A-80B6-0F316EE0A180}" type="pres">
      <dgm:prSet presAssocID="{5EE59BB4-0CC2-544D-90E2-89B01275582C}" presName="connectorText" presStyleLbl="sibTrans2D1" presStyleIdx="0" presStyleCnt="4"/>
      <dgm:spPr/>
    </dgm:pt>
    <dgm:pt modelId="{8817FEAC-35E2-E94E-B195-B114D9A472BC}" type="pres">
      <dgm:prSet presAssocID="{642261DC-8DFE-CB40-8D7B-4E6C975A1841}" presName="node" presStyleLbl="node1" presStyleIdx="1" presStyleCnt="5">
        <dgm:presLayoutVars>
          <dgm:bulletEnabled val="1"/>
        </dgm:presLayoutVars>
      </dgm:prSet>
      <dgm:spPr/>
    </dgm:pt>
    <dgm:pt modelId="{7EC13514-26BC-BF4F-9185-94C7CBA1EDE8}" type="pres">
      <dgm:prSet presAssocID="{50FB43B5-FA64-D144-96FB-A50B0AD6CFE0}" presName="sibTrans" presStyleLbl="sibTrans2D1" presStyleIdx="1" presStyleCnt="4"/>
      <dgm:spPr/>
    </dgm:pt>
    <dgm:pt modelId="{F348A05A-1D51-224F-917E-99D9AA2ACE25}" type="pres">
      <dgm:prSet presAssocID="{50FB43B5-FA64-D144-96FB-A50B0AD6CFE0}" presName="connectorText" presStyleLbl="sibTrans2D1" presStyleIdx="1" presStyleCnt="4"/>
      <dgm:spPr/>
    </dgm:pt>
    <dgm:pt modelId="{60BEA3CE-FB09-D248-A665-E98EBD60C29D}" type="pres">
      <dgm:prSet presAssocID="{94DD747C-A32D-DC40-898B-2175588EFE2A}" presName="node" presStyleLbl="node1" presStyleIdx="2" presStyleCnt="5">
        <dgm:presLayoutVars>
          <dgm:bulletEnabled val="1"/>
        </dgm:presLayoutVars>
      </dgm:prSet>
      <dgm:spPr/>
    </dgm:pt>
    <dgm:pt modelId="{3B6BCF97-70E4-D741-A3BE-8584670147D1}" type="pres">
      <dgm:prSet presAssocID="{C1CBE06C-C1EF-B943-99D7-F4225C64EC87}" presName="sibTrans" presStyleLbl="sibTrans2D1" presStyleIdx="2" presStyleCnt="4"/>
      <dgm:spPr/>
    </dgm:pt>
    <dgm:pt modelId="{FE9D6D38-CFF6-3043-B0EF-26887840D114}" type="pres">
      <dgm:prSet presAssocID="{C1CBE06C-C1EF-B943-99D7-F4225C64EC87}" presName="connectorText" presStyleLbl="sibTrans2D1" presStyleIdx="2" presStyleCnt="4"/>
      <dgm:spPr/>
    </dgm:pt>
    <dgm:pt modelId="{63083EE3-DB0B-8444-8B4B-AC575F45C681}" type="pres">
      <dgm:prSet presAssocID="{EE1FDCB5-6E77-D542-B01A-18A0862081E1}" presName="node" presStyleLbl="node1" presStyleIdx="3" presStyleCnt="5">
        <dgm:presLayoutVars>
          <dgm:bulletEnabled val="1"/>
        </dgm:presLayoutVars>
      </dgm:prSet>
      <dgm:spPr/>
    </dgm:pt>
    <dgm:pt modelId="{78127396-EE7B-E64F-A308-8E626FC4FE46}" type="pres">
      <dgm:prSet presAssocID="{5A26BEA3-578A-3141-8C08-76E2F5B6A7A4}" presName="sibTrans" presStyleLbl="sibTrans2D1" presStyleIdx="3" presStyleCnt="4"/>
      <dgm:spPr/>
    </dgm:pt>
    <dgm:pt modelId="{D5A885CB-CE74-4F49-9FE8-E59837C96DD1}" type="pres">
      <dgm:prSet presAssocID="{5A26BEA3-578A-3141-8C08-76E2F5B6A7A4}" presName="connectorText" presStyleLbl="sibTrans2D1" presStyleIdx="3" presStyleCnt="4"/>
      <dgm:spPr/>
    </dgm:pt>
    <dgm:pt modelId="{BBBBFB6D-535D-AB49-99F2-75BFC0956BCD}" type="pres">
      <dgm:prSet presAssocID="{D9CB4318-E7BD-5643-9F9B-235C229BFE8A}" presName="node" presStyleLbl="node1" presStyleIdx="4" presStyleCnt="5">
        <dgm:presLayoutVars>
          <dgm:bulletEnabled val="1"/>
        </dgm:presLayoutVars>
      </dgm:prSet>
      <dgm:spPr/>
    </dgm:pt>
  </dgm:ptLst>
  <dgm:cxnLst>
    <dgm:cxn modelId="{F90B2508-281D-C04A-BE29-BE6F314ED2BF}" type="presOf" srcId="{5A26BEA3-578A-3141-8C08-76E2F5B6A7A4}" destId="{D5A885CB-CE74-4F49-9FE8-E59837C96DD1}" srcOrd="1" destOrd="0" presId="urn:microsoft.com/office/officeart/2005/8/layout/process1"/>
    <dgm:cxn modelId="{6EBA500C-62AF-BF4B-97CC-2224E5D9D078}" type="presOf" srcId="{D9CB4318-E7BD-5643-9F9B-235C229BFE8A}" destId="{BBBBFB6D-535D-AB49-99F2-75BFC0956BCD}" srcOrd="0" destOrd="0" presId="urn:microsoft.com/office/officeart/2005/8/layout/process1"/>
    <dgm:cxn modelId="{7E611824-3EA2-3349-82D2-2D80575BC607}" type="presOf" srcId="{50FB43B5-FA64-D144-96FB-A50B0AD6CFE0}" destId="{7EC13514-26BC-BF4F-9185-94C7CBA1EDE8}" srcOrd="0" destOrd="0" presId="urn:microsoft.com/office/officeart/2005/8/layout/process1"/>
    <dgm:cxn modelId="{4E58212F-7F4C-7349-85B7-8C1AF3C5A9DD}" type="presOf" srcId="{5EE59BB4-0CC2-544D-90E2-89B01275582C}" destId="{5B451D49-6D49-164A-80B6-0F316EE0A180}" srcOrd="1" destOrd="0" presId="urn:microsoft.com/office/officeart/2005/8/layout/process1"/>
    <dgm:cxn modelId="{190A5241-7157-4146-8F0D-A1D54B03846C}" srcId="{B15A851C-75C3-FA45-AE8D-5EB0D399E8AC}" destId="{F4C84045-75AF-7449-A4A5-13B4AC9CE0FA}" srcOrd="0" destOrd="0" parTransId="{5FCA345E-ED10-804F-921D-6A29728BA34B}" sibTransId="{5EE59BB4-0CC2-544D-90E2-89B01275582C}"/>
    <dgm:cxn modelId="{73FE0C42-A324-484B-B6F3-67DF93A40456}" type="presOf" srcId="{C1CBE06C-C1EF-B943-99D7-F4225C64EC87}" destId="{3B6BCF97-70E4-D741-A3BE-8584670147D1}" srcOrd="0" destOrd="0" presId="urn:microsoft.com/office/officeart/2005/8/layout/process1"/>
    <dgm:cxn modelId="{78CC5E4C-A4E6-5547-AD81-16CA78243D7E}" srcId="{B15A851C-75C3-FA45-AE8D-5EB0D399E8AC}" destId="{94DD747C-A32D-DC40-898B-2175588EFE2A}" srcOrd="2" destOrd="0" parTransId="{E741AFB2-5848-DE47-9744-450EFBDF3203}" sibTransId="{C1CBE06C-C1EF-B943-99D7-F4225C64EC87}"/>
    <dgm:cxn modelId="{D27A4679-B684-624F-839C-83E1F71CBA8A}" type="presOf" srcId="{5EE59BB4-0CC2-544D-90E2-89B01275582C}" destId="{164F925E-30A8-854F-9459-B063051BC867}" srcOrd="0" destOrd="0" presId="urn:microsoft.com/office/officeart/2005/8/layout/process1"/>
    <dgm:cxn modelId="{E5FA1A83-29CB-0C4E-8A7A-76662E77A74E}" srcId="{B15A851C-75C3-FA45-AE8D-5EB0D399E8AC}" destId="{D9CB4318-E7BD-5643-9F9B-235C229BFE8A}" srcOrd="4" destOrd="0" parTransId="{0A68155F-CF4E-9642-B7B3-814EBC844B77}" sibTransId="{58FF7019-FEA6-E142-9133-FEBF33960974}"/>
    <dgm:cxn modelId="{F826318C-BA2E-3B4F-AB78-6D5B936D3A57}" type="presOf" srcId="{50FB43B5-FA64-D144-96FB-A50B0AD6CFE0}" destId="{F348A05A-1D51-224F-917E-99D9AA2ACE25}" srcOrd="1" destOrd="0" presId="urn:microsoft.com/office/officeart/2005/8/layout/process1"/>
    <dgm:cxn modelId="{D797379D-1F81-CC4F-81F3-8B86DA31A964}" type="presOf" srcId="{F4C84045-75AF-7449-A4A5-13B4AC9CE0FA}" destId="{73D8019D-E9A3-4D4E-B1F5-D5A179DC16CD}" srcOrd="0" destOrd="0" presId="urn:microsoft.com/office/officeart/2005/8/layout/process1"/>
    <dgm:cxn modelId="{9F8999C7-B2B9-E84A-AC5C-241CC013521D}" type="presOf" srcId="{EE1FDCB5-6E77-D542-B01A-18A0862081E1}" destId="{63083EE3-DB0B-8444-8B4B-AC575F45C681}" srcOrd="0" destOrd="0" presId="urn:microsoft.com/office/officeart/2005/8/layout/process1"/>
    <dgm:cxn modelId="{07347AD0-0B26-B041-AE23-8D31E0509149}" type="presOf" srcId="{C1CBE06C-C1EF-B943-99D7-F4225C64EC87}" destId="{FE9D6D38-CFF6-3043-B0EF-26887840D114}" srcOrd="1" destOrd="0" presId="urn:microsoft.com/office/officeart/2005/8/layout/process1"/>
    <dgm:cxn modelId="{A1FC59D9-ADDB-DB4B-BDD0-CF633C198AC3}" type="presOf" srcId="{B15A851C-75C3-FA45-AE8D-5EB0D399E8AC}" destId="{7E0131A3-E749-EF41-B5B0-5F55DCDB4817}" srcOrd="0" destOrd="0" presId="urn:microsoft.com/office/officeart/2005/8/layout/process1"/>
    <dgm:cxn modelId="{D20B94DD-07D8-C44A-9CAE-BF4E855DE88D}" srcId="{B15A851C-75C3-FA45-AE8D-5EB0D399E8AC}" destId="{EE1FDCB5-6E77-D542-B01A-18A0862081E1}" srcOrd="3" destOrd="0" parTransId="{160700CC-9F1C-A24C-8D20-CDE914272507}" sibTransId="{5A26BEA3-578A-3141-8C08-76E2F5B6A7A4}"/>
    <dgm:cxn modelId="{ED2957DF-A437-1F48-A2F5-CD048BE44382}" srcId="{B15A851C-75C3-FA45-AE8D-5EB0D399E8AC}" destId="{642261DC-8DFE-CB40-8D7B-4E6C975A1841}" srcOrd="1" destOrd="0" parTransId="{A6097110-BCF8-0346-A047-316F7DFEAEB2}" sibTransId="{50FB43B5-FA64-D144-96FB-A50B0AD6CFE0}"/>
    <dgm:cxn modelId="{6323FCE0-C687-7F44-9EAB-8C2EC84CA96B}" type="presOf" srcId="{5A26BEA3-578A-3141-8C08-76E2F5B6A7A4}" destId="{78127396-EE7B-E64F-A308-8E626FC4FE46}" srcOrd="0" destOrd="0" presId="urn:microsoft.com/office/officeart/2005/8/layout/process1"/>
    <dgm:cxn modelId="{B41E13E3-618B-AD42-A4A9-EE2FD59E9473}" type="presOf" srcId="{94DD747C-A32D-DC40-898B-2175588EFE2A}" destId="{60BEA3CE-FB09-D248-A665-E98EBD60C29D}" srcOrd="0" destOrd="0" presId="urn:microsoft.com/office/officeart/2005/8/layout/process1"/>
    <dgm:cxn modelId="{85A3E5F5-97AF-564B-AE0A-8E1CC6A6F014}" type="presOf" srcId="{642261DC-8DFE-CB40-8D7B-4E6C975A1841}" destId="{8817FEAC-35E2-E94E-B195-B114D9A472BC}" srcOrd="0" destOrd="0" presId="urn:microsoft.com/office/officeart/2005/8/layout/process1"/>
    <dgm:cxn modelId="{5996DE62-CAD4-EB4D-9D5D-C7B4CBA1FE5A}" type="presParOf" srcId="{7E0131A3-E749-EF41-B5B0-5F55DCDB4817}" destId="{73D8019D-E9A3-4D4E-B1F5-D5A179DC16CD}" srcOrd="0" destOrd="0" presId="urn:microsoft.com/office/officeart/2005/8/layout/process1"/>
    <dgm:cxn modelId="{AB467D81-5737-2942-BF11-06A51A3F2B59}" type="presParOf" srcId="{7E0131A3-E749-EF41-B5B0-5F55DCDB4817}" destId="{164F925E-30A8-854F-9459-B063051BC867}" srcOrd="1" destOrd="0" presId="urn:microsoft.com/office/officeart/2005/8/layout/process1"/>
    <dgm:cxn modelId="{C5956315-36A2-9B43-9A83-26DFAF4461CA}" type="presParOf" srcId="{164F925E-30A8-854F-9459-B063051BC867}" destId="{5B451D49-6D49-164A-80B6-0F316EE0A180}" srcOrd="0" destOrd="0" presId="urn:microsoft.com/office/officeart/2005/8/layout/process1"/>
    <dgm:cxn modelId="{5FA90C01-1E48-F340-A3D6-936E7E38CDD7}" type="presParOf" srcId="{7E0131A3-E749-EF41-B5B0-5F55DCDB4817}" destId="{8817FEAC-35E2-E94E-B195-B114D9A472BC}" srcOrd="2" destOrd="0" presId="urn:microsoft.com/office/officeart/2005/8/layout/process1"/>
    <dgm:cxn modelId="{F9E520DD-CE67-2748-96E3-B6437BB3A098}" type="presParOf" srcId="{7E0131A3-E749-EF41-B5B0-5F55DCDB4817}" destId="{7EC13514-26BC-BF4F-9185-94C7CBA1EDE8}" srcOrd="3" destOrd="0" presId="urn:microsoft.com/office/officeart/2005/8/layout/process1"/>
    <dgm:cxn modelId="{4B0DAAAD-76B7-0F42-93E6-EA523FBD5495}" type="presParOf" srcId="{7EC13514-26BC-BF4F-9185-94C7CBA1EDE8}" destId="{F348A05A-1D51-224F-917E-99D9AA2ACE25}" srcOrd="0" destOrd="0" presId="urn:microsoft.com/office/officeart/2005/8/layout/process1"/>
    <dgm:cxn modelId="{C8D6D49B-D6B9-7F4A-B7D3-E07EB0932D62}" type="presParOf" srcId="{7E0131A3-E749-EF41-B5B0-5F55DCDB4817}" destId="{60BEA3CE-FB09-D248-A665-E98EBD60C29D}" srcOrd="4" destOrd="0" presId="urn:microsoft.com/office/officeart/2005/8/layout/process1"/>
    <dgm:cxn modelId="{0E6CF0EB-7D0D-7F46-BD7E-EB5849507DA1}" type="presParOf" srcId="{7E0131A3-E749-EF41-B5B0-5F55DCDB4817}" destId="{3B6BCF97-70E4-D741-A3BE-8584670147D1}" srcOrd="5" destOrd="0" presId="urn:microsoft.com/office/officeart/2005/8/layout/process1"/>
    <dgm:cxn modelId="{ECF614A2-6B48-3744-9E4F-DCAABD336696}" type="presParOf" srcId="{3B6BCF97-70E4-D741-A3BE-8584670147D1}" destId="{FE9D6D38-CFF6-3043-B0EF-26887840D114}" srcOrd="0" destOrd="0" presId="urn:microsoft.com/office/officeart/2005/8/layout/process1"/>
    <dgm:cxn modelId="{89B1000B-9F40-AF40-A78E-8D452ADBBF13}" type="presParOf" srcId="{7E0131A3-E749-EF41-B5B0-5F55DCDB4817}" destId="{63083EE3-DB0B-8444-8B4B-AC575F45C681}" srcOrd="6" destOrd="0" presId="urn:microsoft.com/office/officeart/2005/8/layout/process1"/>
    <dgm:cxn modelId="{C4920FC2-6D6E-C249-BFCF-7E8D9583B58C}" type="presParOf" srcId="{7E0131A3-E749-EF41-B5B0-5F55DCDB4817}" destId="{78127396-EE7B-E64F-A308-8E626FC4FE46}" srcOrd="7" destOrd="0" presId="urn:microsoft.com/office/officeart/2005/8/layout/process1"/>
    <dgm:cxn modelId="{06F07E2B-F207-724E-82C0-D8D85E8207DE}" type="presParOf" srcId="{78127396-EE7B-E64F-A308-8E626FC4FE46}" destId="{D5A885CB-CE74-4F49-9FE8-E59837C96DD1}" srcOrd="0" destOrd="0" presId="urn:microsoft.com/office/officeart/2005/8/layout/process1"/>
    <dgm:cxn modelId="{573CEC0F-E7CC-3B40-9B14-16E56B1DD2B5}" type="presParOf" srcId="{7E0131A3-E749-EF41-B5B0-5F55DCDB4817}" destId="{BBBBFB6D-535D-AB49-99F2-75BFC0956BCD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D8019D-E9A3-4D4E-B1F5-D5A179DC16CD}">
      <dsp:nvSpPr>
        <dsp:cNvPr id="0" name=""/>
        <dsp:cNvSpPr/>
      </dsp:nvSpPr>
      <dsp:spPr>
        <a:xfrm>
          <a:off x="2666" y="63165"/>
          <a:ext cx="826616" cy="495969"/>
        </a:xfrm>
        <a:prstGeom prst="roundRect">
          <a:avLst>
            <a:gd name="adj" fmla="val 10000"/>
          </a:avLst>
        </a:prstGeom>
        <a:solidFill>
          <a:srgbClr val="FF652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T3.1</a:t>
          </a:r>
        </a:p>
      </dsp:txBody>
      <dsp:txXfrm>
        <a:off x="17192" y="77691"/>
        <a:ext cx="797564" cy="466917"/>
      </dsp:txXfrm>
    </dsp:sp>
    <dsp:sp modelId="{164F925E-30A8-854F-9459-B063051BC867}">
      <dsp:nvSpPr>
        <dsp:cNvPr id="0" name=""/>
        <dsp:cNvSpPr/>
      </dsp:nvSpPr>
      <dsp:spPr>
        <a:xfrm>
          <a:off x="911944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911944" y="249649"/>
        <a:ext cx="122669" cy="123000"/>
      </dsp:txXfrm>
    </dsp:sp>
    <dsp:sp modelId="{8817FEAC-35E2-E94E-B195-B114D9A472BC}">
      <dsp:nvSpPr>
        <dsp:cNvPr id="0" name=""/>
        <dsp:cNvSpPr/>
      </dsp:nvSpPr>
      <dsp:spPr>
        <a:xfrm>
          <a:off x="1159929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T3.2</a:t>
          </a:r>
        </a:p>
      </dsp:txBody>
      <dsp:txXfrm>
        <a:off x="1174455" y="77691"/>
        <a:ext cx="797564" cy="466917"/>
      </dsp:txXfrm>
    </dsp:sp>
    <dsp:sp modelId="{7EC13514-26BC-BF4F-9185-94C7CBA1EDE8}">
      <dsp:nvSpPr>
        <dsp:cNvPr id="0" name=""/>
        <dsp:cNvSpPr/>
      </dsp:nvSpPr>
      <dsp:spPr>
        <a:xfrm>
          <a:off x="2069207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2069207" y="249649"/>
        <a:ext cx="122669" cy="123000"/>
      </dsp:txXfrm>
    </dsp:sp>
    <dsp:sp modelId="{60BEA3CE-FB09-D248-A665-E98EBD60C29D}">
      <dsp:nvSpPr>
        <dsp:cNvPr id="0" name=""/>
        <dsp:cNvSpPr/>
      </dsp:nvSpPr>
      <dsp:spPr>
        <a:xfrm>
          <a:off x="2317191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T3.3</a:t>
          </a:r>
        </a:p>
      </dsp:txBody>
      <dsp:txXfrm>
        <a:off x="2331717" y="77691"/>
        <a:ext cx="797564" cy="466917"/>
      </dsp:txXfrm>
    </dsp:sp>
    <dsp:sp modelId="{3B6BCF97-70E4-D741-A3BE-8584670147D1}">
      <dsp:nvSpPr>
        <dsp:cNvPr id="0" name=""/>
        <dsp:cNvSpPr/>
      </dsp:nvSpPr>
      <dsp:spPr>
        <a:xfrm>
          <a:off x="3226469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3226469" y="249649"/>
        <a:ext cx="122669" cy="123000"/>
      </dsp:txXfrm>
    </dsp:sp>
    <dsp:sp modelId="{63083EE3-DB0B-8444-8B4B-AC575F45C681}">
      <dsp:nvSpPr>
        <dsp:cNvPr id="0" name=""/>
        <dsp:cNvSpPr/>
      </dsp:nvSpPr>
      <dsp:spPr>
        <a:xfrm>
          <a:off x="3474454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T3.4</a:t>
          </a:r>
        </a:p>
      </dsp:txBody>
      <dsp:txXfrm>
        <a:off x="3488980" y="77691"/>
        <a:ext cx="797564" cy="466917"/>
      </dsp:txXfrm>
    </dsp:sp>
    <dsp:sp modelId="{78127396-EE7B-E64F-A308-8E626FC4FE46}">
      <dsp:nvSpPr>
        <dsp:cNvPr id="0" name=""/>
        <dsp:cNvSpPr/>
      </dsp:nvSpPr>
      <dsp:spPr>
        <a:xfrm>
          <a:off x="4383732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383732" y="249649"/>
        <a:ext cx="122669" cy="123000"/>
      </dsp:txXfrm>
    </dsp:sp>
    <dsp:sp modelId="{BBBBFB6D-535D-AB49-99F2-75BFC0956BCD}">
      <dsp:nvSpPr>
        <dsp:cNvPr id="0" name=""/>
        <dsp:cNvSpPr/>
      </dsp:nvSpPr>
      <dsp:spPr>
        <a:xfrm>
          <a:off x="4631717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T3.5</a:t>
          </a:r>
        </a:p>
      </dsp:txBody>
      <dsp:txXfrm>
        <a:off x="4646243" y="77691"/>
        <a:ext cx="797564" cy="4669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D8019D-E9A3-4D4E-B1F5-D5A179DC16CD}">
      <dsp:nvSpPr>
        <dsp:cNvPr id="0" name=""/>
        <dsp:cNvSpPr/>
      </dsp:nvSpPr>
      <dsp:spPr>
        <a:xfrm>
          <a:off x="2666" y="63165"/>
          <a:ext cx="826616" cy="495969"/>
        </a:xfrm>
        <a:prstGeom prst="roundRect">
          <a:avLst>
            <a:gd name="adj" fmla="val 10000"/>
          </a:avLst>
        </a:prstGeom>
        <a:solidFill>
          <a:srgbClr val="FF652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T3.1</a:t>
          </a:r>
        </a:p>
      </dsp:txBody>
      <dsp:txXfrm>
        <a:off x="17192" y="77691"/>
        <a:ext cx="797564" cy="466917"/>
      </dsp:txXfrm>
    </dsp:sp>
    <dsp:sp modelId="{164F925E-30A8-854F-9459-B063051BC867}">
      <dsp:nvSpPr>
        <dsp:cNvPr id="0" name=""/>
        <dsp:cNvSpPr/>
      </dsp:nvSpPr>
      <dsp:spPr>
        <a:xfrm>
          <a:off x="911944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911944" y="249649"/>
        <a:ext cx="122669" cy="123000"/>
      </dsp:txXfrm>
    </dsp:sp>
    <dsp:sp modelId="{8817FEAC-35E2-E94E-B195-B114D9A472BC}">
      <dsp:nvSpPr>
        <dsp:cNvPr id="0" name=""/>
        <dsp:cNvSpPr/>
      </dsp:nvSpPr>
      <dsp:spPr>
        <a:xfrm>
          <a:off x="1159929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T3.2</a:t>
          </a:r>
        </a:p>
      </dsp:txBody>
      <dsp:txXfrm>
        <a:off x="1174455" y="77691"/>
        <a:ext cx="797564" cy="466917"/>
      </dsp:txXfrm>
    </dsp:sp>
    <dsp:sp modelId="{7EC13514-26BC-BF4F-9185-94C7CBA1EDE8}">
      <dsp:nvSpPr>
        <dsp:cNvPr id="0" name=""/>
        <dsp:cNvSpPr/>
      </dsp:nvSpPr>
      <dsp:spPr>
        <a:xfrm>
          <a:off x="2069207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2069207" y="249649"/>
        <a:ext cx="122669" cy="123000"/>
      </dsp:txXfrm>
    </dsp:sp>
    <dsp:sp modelId="{60BEA3CE-FB09-D248-A665-E98EBD60C29D}">
      <dsp:nvSpPr>
        <dsp:cNvPr id="0" name=""/>
        <dsp:cNvSpPr/>
      </dsp:nvSpPr>
      <dsp:spPr>
        <a:xfrm>
          <a:off x="2317191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T3.3</a:t>
          </a:r>
        </a:p>
      </dsp:txBody>
      <dsp:txXfrm>
        <a:off x="2331717" y="77691"/>
        <a:ext cx="797564" cy="466917"/>
      </dsp:txXfrm>
    </dsp:sp>
    <dsp:sp modelId="{3B6BCF97-70E4-D741-A3BE-8584670147D1}">
      <dsp:nvSpPr>
        <dsp:cNvPr id="0" name=""/>
        <dsp:cNvSpPr/>
      </dsp:nvSpPr>
      <dsp:spPr>
        <a:xfrm>
          <a:off x="3226469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3226469" y="249649"/>
        <a:ext cx="122669" cy="123000"/>
      </dsp:txXfrm>
    </dsp:sp>
    <dsp:sp modelId="{63083EE3-DB0B-8444-8B4B-AC575F45C681}">
      <dsp:nvSpPr>
        <dsp:cNvPr id="0" name=""/>
        <dsp:cNvSpPr/>
      </dsp:nvSpPr>
      <dsp:spPr>
        <a:xfrm>
          <a:off x="3474454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T3.4</a:t>
          </a:r>
        </a:p>
      </dsp:txBody>
      <dsp:txXfrm>
        <a:off x="3488980" y="77691"/>
        <a:ext cx="797564" cy="466917"/>
      </dsp:txXfrm>
    </dsp:sp>
    <dsp:sp modelId="{78127396-EE7B-E64F-A308-8E626FC4FE46}">
      <dsp:nvSpPr>
        <dsp:cNvPr id="0" name=""/>
        <dsp:cNvSpPr/>
      </dsp:nvSpPr>
      <dsp:spPr>
        <a:xfrm>
          <a:off x="4383732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383732" y="249649"/>
        <a:ext cx="122669" cy="123000"/>
      </dsp:txXfrm>
    </dsp:sp>
    <dsp:sp modelId="{BBBBFB6D-535D-AB49-99F2-75BFC0956BCD}">
      <dsp:nvSpPr>
        <dsp:cNvPr id="0" name=""/>
        <dsp:cNvSpPr/>
      </dsp:nvSpPr>
      <dsp:spPr>
        <a:xfrm>
          <a:off x="4631717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T3.5</a:t>
          </a:r>
        </a:p>
      </dsp:txBody>
      <dsp:txXfrm>
        <a:off x="4646243" y="77691"/>
        <a:ext cx="797564" cy="4669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D8019D-E9A3-4D4E-B1F5-D5A179DC16CD}">
      <dsp:nvSpPr>
        <dsp:cNvPr id="0" name=""/>
        <dsp:cNvSpPr/>
      </dsp:nvSpPr>
      <dsp:spPr>
        <a:xfrm>
          <a:off x="2666" y="63165"/>
          <a:ext cx="826616" cy="495969"/>
        </a:xfrm>
        <a:prstGeom prst="roundRect">
          <a:avLst>
            <a:gd name="adj" fmla="val 10000"/>
          </a:avLst>
        </a:prstGeom>
        <a:solidFill>
          <a:srgbClr val="FF652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T3.1</a:t>
          </a:r>
        </a:p>
      </dsp:txBody>
      <dsp:txXfrm>
        <a:off x="17192" y="77691"/>
        <a:ext cx="797564" cy="466917"/>
      </dsp:txXfrm>
    </dsp:sp>
    <dsp:sp modelId="{164F925E-30A8-854F-9459-B063051BC867}">
      <dsp:nvSpPr>
        <dsp:cNvPr id="0" name=""/>
        <dsp:cNvSpPr/>
      </dsp:nvSpPr>
      <dsp:spPr>
        <a:xfrm>
          <a:off x="911944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911944" y="249649"/>
        <a:ext cx="122669" cy="123000"/>
      </dsp:txXfrm>
    </dsp:sp>
    <dsp:sp modelId="{8817FEAC-35E2-E94E-B195-B114D9A472BC}">
      <dsp:nvSpPr>
        <dsp:cNvPr id="0" name=""/>
        <dsp:cNvSpPr/>
      </dsp:nvSpPr>
      <dsp:spPr>
        <a:xfrm>
          <a:off x="1159929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T3.2</a:t>
          </a:r>
        </a:p>
      </dsp:txBody>
      <dsp:txXfrm>
        <a:off x="1174455" y="77691"/>
        <a:ext cx="797564" cy="466917"/>
      </dsp:txXfrm>
    </dsp:sp>
    <dsp:sp modelId="{7EC13514-26BC-BF4F-9185-94C7CBA1EDE8}">
      <dsp:nvSpPr>
        <dsp:cNvPr id="0" name=""/>
        <dsp:cNvSpPr/>
      </dsp:nvSpPr>
      <dsp:spPr>
        <a:xfrm>
          <a:off x="2069207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2069207" y="249649"/>
        <a:ext cx="122669" cy="123000"/>
      </dsp:txXfrm>
    </dsp:sp>
    <dsp:sp modelId="{60BEA3CE-FB09-D248-A665-E98EBD60C29D}">
      <dsp:nvSpPr>
        <dsp:cNvPr id="0" name=""/>
        <dsp:cNvSpPr/>
      </dsp:nvSpPr>
      <dsp:spPr>
        <a:xfrm>
          <a:off x="2317191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T3.3</a:t>
          </a:r>
        </a:p>
      </dsp:txBody>
      <dsp:txXfrm>
        <a:off x="2331717" y="77691"/>
        <a:ext cx="797564" cy="466917"/>
      </dsp:txXfrm>
    </dsp:sp>
    <dsp:sp modelId="{3B6BCF97-70E4-D741-A3BE-8584670147D1}">
      <dsp:nvSpPr>
        <dsp:cNvPr id="0" name=""/>
        <dsp:cNvSpPr/>
      </dsp:nvSpPr>
      <dsp:spPr>
        <a:xfrm>
          <a:off x="3226469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3226469" y="249649"/>
        <a:ext cx="122669" cy="123000"/>
      </dsp:txXfrm>
    </dsp:sp>
    <dsp:sp modelId="{63083EE3-DB0B-8444-8B4B-AC575F45C681}">
      <dsp:nvSpPr>
        <dsp:cNvPr id="0" name=""/>
        <dsp:cNvSpPr/>
      </dsp:nvSpPr>
      <dsp:spPr>
        <a:xfrm>
          <a:off x="3474454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T3.4</a:t>
          </a:r>
        </a:p>
      </dsp:txBody>
      <dsp:txXfrm>
        <a:off x="3488980" y="77691"/>
        <a:ext cx="797564" cy="466917"/>
      </dsp:txXfrm>
    </dsp:sp>
    <dsp:sp modelId="{78127396-EE7B-E64F-A308-8E626FC4FE46}">
      <dsp:nvSpPr>
        <dsp:cNvPr id="0" name=""/>
        <dsp:cNvSpPr/>
      </dsp:nvSpPr>
      <dsp:spPr>
        <a:xfrm>
          <a:off x="4383732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383732" y="249649"/>
        <a:ext cx="122669" cy="123000"/>
      </dsp:txXfrm>
    </dsp:sp>
    <dsp:sp modelId="{BBBBFB6D-535D-AB49-99F2-75BFC0956BCD}">
      <dsp:nvSpPr>
        <dsp:cNvPr id="0" name=""/>
        <dsp:cNvSpPr/>
      </dsp:nvSpPr>
      <dsp:spPr>
        <a:xfrm>
          <a:off x="4631717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T3.5</a:t>
          </a:r>
        </a:p>
      </dsp:txBody>
      <dsp:txXfrm>
        <a:off x="4646243" y="77691"/>
        <a:ext cx="797564" cy="46691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D8019D-E9A3-4D4E-B1F5-D5A179DC16CD}">
      <dsp:nvSpPr>
        <dsp:cNvPr id="0" name=""/>
        <dsp:cNvSpPr/>
      </dsp:nvSpPr>
      <dsp:spPr>
        <a:xfrm>
          <a:off x="2666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T3.1</a:t>
          </a:r>
        </a:p>
      </dsp:txBody>
      <dsp:txXfrm>
        <a:off x="17192" y="77691"/>
        <a:ext cx="797564" cy="466917"/>
      </dsp:txXfrm>
    </dsp:sp>
    <dsp:sp modelId="{164F925E-30A8-854F-9459-B063051BC867}">
      <dsp:nvSpPr>
        <dsp:cNvPr id="0" name=""/>
        <dsp:cNvSpPr/>
      </dsp:nvSpPr>
      <dsp:spPr>
        <a:xfrm>
          <a:off x="911944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911944" y="249649"/>
        <a:ext cx="122669" cy="123000"/>
      </dsp:txXfrm>
    </dsp:sp>
    <dsp:sp modelId="{8817FEAC-35E2-E94E-B195-B114D9A472BC}">
      <dsp:nvSpPr>
        <dsp:cNvPr id="0" name=""/>
        <dsp:cNvSpPr/>
      </dsp:nvSpPr>
      <dsp:spPr>
        <a:xfrm>
          <a:off x="1159929" y="63165"/>
          <a:ext cx="826616" cy="495969"/>
        </a:xfrm>
        <a:prstGeom prst="roundRect">
          <a:avLst>
            <a:gd name="adj" fmla="val 10000"/>
          </a:avLst>
        </a:prstGeom>
        <a:solidFill>
          <a:srgbClr val="FF652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T3.2</a:t>
          </a:r>
        </a:p>
      </dsp:txBody>
      <dsp:txXfrm>
        <a:off x="1174455" y="77691"/>
        <a:ext cx="797564" cy="466917"/>
      </dsp:txXfrm>
    </dsp:sp>
    <dsp:sp modelId="{7EC13514-26BC-BF4F-9185-94C7CBA1EDE8}">
      <dsp:nvSpPr>
        <dsp:cNvPr id="0" name=""/>
        <dsp:cNvSpPr/>
      </dsp:nvSpPr>
      <dsp:spPr>
        <a:xfrm>
          <a:off x="2069207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2069207" y="249649"/>
        <a:ext cx="122669" cy="123000"/>
      </dsp:txXfrm>
    </dsp:sp>
    <dsp:sp modelId="{60BEA3CE-FB09-D248-A665-E98EBD60C29D}">
      <dsp:nvSpPr>
        <dsp:cNvPr id="0" name=""/>
        <dsp:cNvSpPr/>
      </dsp:nvSpPr>
      <dsp:spPr>
        <a:xfrm>
          <a:off x="2317191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T3.3</a:t>
          </a:r>
        </a:p>
      </dsp:txBody>
      <dsp:txXfrm>
        <a:off x="2331717" y="77691"/>
        <a:ext cx="797564" cy="466917"/>
      </dsp:txXfrm>
    </dsp:sp>
    <dsp:sp modelId="{3B6BCF97-70E4-D741-A3BE-8584670147D1}">
      <dsp:nvSpPr>
        <dsp:cNvPr id="0" name=""/>
        <dsp:cNvSpPr/>
      </dsp:nvSpPr>
      <dsp:spPr>
        <a:xfrm>
          <a:off x="3226469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3226469" y="249649"/>
        <a:ext cx="122669" cy="123000"/>
      </dsp:txXfrm>
    </dsp:sp>
    <dsp:sp modelId="{63083EE3-DB0B-8444-8B4B-AC575F45C681}">
      <dsp:nvSpPr>
        <dsp:cNvPr id="0" name=""/>
        <dsp:cNvSpPr/>
      </dsp:nvSpPr>
      <dsp:spPr>
        <a:xfrm>
          <a:off x="3474454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T3.4</a:t>
          </a:r>
        </a:p>
      </dsp:txBody>
      <dsp:txXfrm>
        <a:off x="3488980" y="77691"/>
        <a:ext cx="797564" cy="466917"/>
      </dsp:txXfrm>
    </dsp:sp>
    <dsp:sp modelId="{78127396-EE7B-E64F-A308-8E626FC4FE46}">
      <dsp:nvSpPr>
        <dsp:cNvPr id="0" name=""/>
        <dsp:cNvSpPr/>
      </dsp:nvSpPr>
      <dsp:spPr>
        <a:xfrm>
          <a:off x="4383732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383732" y="249649"/>
        <a:ext cx="122669" cy="123000"/>
      </dsp:txXfrm>
    </dsp:sp>
    <dsp:sp modelId="{BBBBFB6D-535D-AB49-99F2-75BFC0956BCD}">
      <dsp:nvSpPr>
        <dsp:cNvPr id="0" name=""/>
        <dsp:cNvSpPr/>
      </dsp:nvSpPr>
      <dsp:spPr>
        <a:xfrm>
          <a:off x="4631717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T3.5</a:t>
          </a:r>
        </a:p>
      </dsp:txBody>
      <dsp:txXfrm>
        <a:off x="4646243" y="77691"/>
        <a:ext cx="797564" cy="4669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D8019D-E9A3-4D4E-B1F5-D5A179DC16CD}">
      <dsp:nvSpPr>
        <dsp:cNvPr id="0" name=""/>
        <dsp:cNvSpPr/>
      </dsp:nvSpPr>
      <dsp:spPr>
        <a:xfrm>
          <a:off x="2666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T3.1</a:t>
          </a:r>
        </a:p>
      </dsp:txBody>
      <dsp:txXfrm>
        <a:off x="17192" y="77691"/>
        <a:ext cx="797564" cy="466917"/>
      </dsp:txXfrm>
    </dsp:sp>
    <dsp:sp modelId="{164F925E-30A8-854F-9459-B063051BC867}">
      <dsp:nvSpPr>
        <dsp:cNvPr id="0" name=""/>
        <dsp:cNvSpPr/>
      </dsp:nvSpPr>
      <dsp:spPr>
        <a:xfrm>
          <a:off x="911944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911944" y="249649"/>
        <a:ext cx="122669" cy="123000"/>
      </dsp:txXfrm>
    </dsp:sp>
    <dsp:sp modelId="{8817FEAC-35E2-E94E-B195-B114D9A472BC}">
      <dsp:nvSpPr>
        <dsp:cNvPr id="0" name=""/>
        <dsp:cNvSpPr/>
      </dsp:nvSpPr>
      <dsp:spPr>
        <a:xfrm>
          <a:off x="1159929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T3.2</a:t>
          </a:r>
        </a:p>
      </dsp:txBody>
      <dsp:txXfrm>
        <a:off x="1174455" y="77691"/>
        <a:ext cx="797564" cy="466917"/>
      </dsp:txXfrm>
    </dsp:sp>
    <dsp:sp modelId="{7EC13514-26BC-BF4F-9185-94C7CBA1EDE8}">
      <dsp:nvSpPr>
        <dsp:cNvPr id="0" name=""/>
        <dsp:cNvSpPr/>
      </dsp:nvSpPr>
      <dsp:spPr>
        <a:xfrm>
          <a:off x="2069207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2069207" y="249649"/>
        <a:ext cx="122669" cy="123000"/>
      </dsp:txXfrm>
    </dsp:sp>
    <dsp:sp modelId="{60BEA3CE-FB09-D248-A665-E98EBD60C29D}">
      <dsp:nvSpPr>
        <dsp:cNvPr id="0" name=""/>
        <dsp:cNvSpPr/>
      </dsp:nvSpPr>
      <dsp:spPr>
        <a:xfrm>
          <a:off x="2317191" y="63165"/>
          <a:ext cx="826616" cy="495969"/>
        </a:xfrm>
        <a:prstGeom prst="roundRect">
          <a:avLst>
            <a:gd name="adj" fmla="val 10000"/>
          </a:avLst>
        </a:prstGeom>
        <a:solidFill>
          <a:srgbClr val="FF652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T3.3</a:t>
          </a:r>
        </a:p>
      </dsp:txBody>
      <dsp:txXfrm>
        <a:off x="2331717" y="77691"/>
        <a:ext cx="797564" cy="466917"/>
      </dsp:txXfrm>
    </dsp:sp>
    <dsp:sp modelId="{3B6BCF97-70E4-D741-A3BE-8584670147D1}">
      <dsp:nvSpPr>
        <dsp:cNvPr id="0" name=""/>
        <dsp:cNvSpPr/>
      </dsp:nvSpPr>
      <dsp:spPr>
        <a:xfrm>
          <a:off x="3226469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3226469" y="249649"/>
        <a:ext cx="122669" cy="123000"/>
      </dsp:txXfrm>
    </dsp:sp>
    <dsp:sp modelId="{63083EE3-DB0B-8444-8B4B-AC575F45C681}">
      <dsp:nvSpPr>
        <dsp:cNvPr id="0" name=""/>
        <dsp:cNvSpPr/>
      </dsp:nvSpPr>
      <dsp:spPr>
        <a:xfrm>
          <a:off x="3474454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T3.4</a:t>
          </a:r>
        </a:p>
      </dsp:txBody>
      <dsp:txXfrm>
        <a:off x="3488980" y="77691"/>
        <a:ext cx="797564" cy="466917"/>
      </dsp:txXfrm>
    </dsp:sp>
    <dsp:sp modelId="{78127396-EE7B-E64F-A308-8E626FC4FE46}">
      <dsp:nvSpPr>
        <dsp:cNvPr id="0" name=""/>
        <dsp:cNvSpPr/>
      </dsp:nvSpPr>
      <dsp:spPr>
        <a:xfrm>
          <a:off x="4383732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383732" y="249649"/>
        <a:ext cx="122669" cy="123000"/>
      </dsp:txXfrm>
    </dsp:sp>
    <dsp:sp modelId="{BBBBFB6D-535D-AB49-99F2-75BFC0956BCD}">
      <dsp:nvSpPr>
        <dsp:cNvPr id="0" name=""/>
        <dsp:cNvSpPr/>
      </dsp:nvSpPr>
      <dsp:spPr>
        <a:xfrm>
          <a:off x="4631717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T3.5</a:t>
          </a:r>
        </a:p>
      </dsp:txBody>
      <dsp:txXfrm>
        <a:off x="4646243" y="77691"/>
        <a:ext cx="797564" cy="4669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D8019D-E9A3-4D4E-B1F5-D5A179DC16CD}">
      <dsp:nvSpPr>
        <dsp:cNvPr id="0" name=""/>
        <dsp:cNvSpPr/>
      </dsp:nvSpPr>
      <dsp:spPr>
        <a:xfrm>
          <a:off x="2666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T3.1</a:t>
          </a:r>
        </a:p>
      </dsp:txBody>
      <dsp:txXfrm>
        <a:off x="17192" y="77691"/>
        <a:ext cx="797564" cy="466917"/>
      </dsp:txXfrm>
    </dsp:sp>
    <dsp:sp modelId="{164F925E-30A8-854F-9459-B063051BC867}">
      <dsp:nvSpPr>
        <dsp:cNvPr id="0" name=""/>
        <dsp:cNvSpPr/>
      </dsp:nvSpPr>
      <dsp:spPr>
        <a:xfrm>
          <a:off x="911944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911944" y="249649"/>
        <a:ext cx="122669" cy="123000"/>
      </dsp:txXfrm>
    </dsp:sp>
    <dsp:sp modelId="{8817FEAC-35E2-E94E-B195-B114D9A472BC}">
      <dsp:nvSpPr>
        <dsp:cNvPr id="0" name=""/>
        <dsp:cNvSpPr/>
      </dsp:nvSpPr>
      <dsp:spPr>
        <a:xfrm>
          <a:off x="1159929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T3.2</a:t>
          </a:r>
        </a:p>
      </dsp:txBody>
      <dsp:txXfrm>
        <a:off x="1174455" y="77691"/>
        <a:ext cx="797564" cy="466917"/>
      </dsp:txXfrm>
    </dsp:sp>
    <dsp:sp modelId="{7EC13514-26BC-BF4F-9185-94C7CBA1EDE8}">
      <dsp:nvSpPr>
        <dsp:cNvPr id="0" name=""/>
        <dsp:cNvSpPr/>
      </dsp:nvSpPr>
      <dsp:spPr>
        <a:xfrm>
          <a:off x="2069207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2069207" y="249649"/>
        <a:ext cx="122669" cy="123000"/>
      </dsp:txXfrm>
    </dsp:sp>
    <dsp:sp modelId="{60BEA3CE-FB09-D248-A665-E98EBD60C29D}">
      <dsp:nvSpPr>
        <dsp:cNvPr id="0" name=""/>
        <dsp:cNvSpPr/>
      </dsp:nvSpPr>
      <dsp:spPr>
        <a:xfrm>
          <a:off x="2317191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T3.3</a:t>
          </a:r>
        </a:p>
      </dsp:txBody>
      <dsp:txXfrm>
        <a:off x="2331717" y="77691"/>
        <a:ext cx="797564" cy="466917"/>
      </dsp:txXfrm>
    </dsp:sp>
    <dsp:sp modelId="{3B6BCF97-70E4-D741-A3BE-8584670147D1}">
      <dsp:nvSpPr>
        <dsp:cNvPr id="0" name=""/>
        <dsp:cNvSpPr/>
      </dsp:nvSpPr>
      <dsp:spPr>
        <a:xfrm>
          <a:off x="3226469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3226469" y="249649"/>
        <a:ext cx="122669" cy="123000"/>
      </dsp:txXfrm>
    </dsp:sp>
    <dsp:sp modelId="{63083EE3-DB0B-8444-8B4B-AC575F45C681}">
      <dsp:nvSpPr>
        <dsp:cNvPr id="0" name=""/>
        <dsp:cNvSpPr/>
      </dsp:nvSpPr>
      <dsp:spPr>
        <a:xfrm>
          <a:off x="3474454" y="63165"/>
          <a:ext cx="826616" cy="495969"/>
        </a:xfrm>
        <a:prstGeom prst="roundRect">
          <a:avLst>
            <a:gd name="adj" fmla="val 10000"/>
          </a:avLst>
        </a:prstGeom>
        <a:solidFill>
          <a:srgbClr val="FF652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T3.4</a:t>
          </a:r>
        </a:p>
      </dsp:txBody>
      <dsp:txXfrm>
        <a:off x="3488980" y="77691"/>
        <a:ext cx="797564" cy="466917"/>
      </dsp:txXfrm>
    </dsp:sp>
    <dsp:sp modelId="{78127396-EE7B-E64F-A308-8E626FC4FE46}">
      <dsp:nvSpPr>
        <dsp:cNvPr id="0" name=""/>
        <dsp:cNvSpPr/>
      </dsp:nvSpPr>
      <dsp:spPr>
        <a:xfrm>
          <a:off x="4383732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383732" y="249649"/>
        <a:ext cx="122669" cy="123000"/>
      </dsp:txXfrm>
    </dsp:sp>
    <dsp:sp modelId="{BBBBFB6D-535D-AB49-99F2-75BFC0956BCD}">
      <dsp:nvSpPr>
        <dsp:cNvPr id="0" name=""/>
        <dsp:cNvSpPr/>
      </dsp:nvSpPr>
      <dsp:spPr>
        <a:xfrm>
          <a:off x="4631717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T3.5</a:t>
          </a:r>
        </a:p>
      </dsp:txBody>
      <dsp:txXfrm>
        <a:off x="4646243" y="77691"/>
        <a:ext cx="797564" cy="46691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D8019D-E9A3-4D4E-B1F5-D5A179DC16CD}">
      <dsp:nvSpPr>
        <dsp:cNvPr id="0" name=""/>
        <dsp:cNvSpPr/>
      </dsp:nvSpPr>
      <dsp:spPr>
        <a:xfrm>
          <a:off x="2666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T3.1</a:t>
          </a:r>
        </a:p>
      </dsp:txBody>
      <dsp:txXfrm>
        <a:off x="17192" y="77691"/>
        <a:ext cx="797564" cy="466917"/>
      </dsp:txXfrm>
    </dsp:sp>
    <dsp:sp modelId="{164F925E-30A8-854F-9459-B063051BC867}">
      <dsp:nvSpPr>
        <dsp:cNvPr id="0" name=""/>
        <dsp:cNvSpPr/>
      </dsp:nvSpPr>
      <dsp:spPr>
        <a:xfrm>
          <a:off x="911944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911944" y="249649"/>
        <a:ext cx="122669" cy="123000"/>
      </dsp:txXfrm>
    </dsp:sp>
    <dsp:sp modelId="{8817FEAC-35E2-E94E-B195-B114D9A472BC}">
      <dsp:nvSpPr>
        <dsp:cNvPr id="0" name=""/>
        <dsp:cNvSpPr/>
      </dsp:nvSpPr>
      <dsp:spPr>
        <a:xfrm>
          <a:off x="1159929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T3.2</a:t>
          </a:r>
        </a:p>
      </dsp:txBody>
      <dsp:txXfrm>
        <a:off x="1174455" y="77691"/>
        <a:ext cx="797564" cy="466917"/>
      </dsp:txXfrm>
    </dsp:sp>
    <dsp:sp modelId="{7EC13514-26BC-BF4F-9185-94C7CBA1EDE8}">
      <dsp:nvSpPr>
        <dsp:cNvPr id="0" name=""/>
        <dsp:cNvSpPr/>
      </dsp:nvSpPr>
      <dsp:spPr>
        <a:xfrm>
          <a:off x="2069207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2069207" y="249649"/>
        <a:ext cx="122669" cy="123000"/>
      </dsp:txXfrm>
    </dsp:sp>
    <dsp:sp modelId="{60BEA3CE-FB09-D248-A665-E98EBD60C29D}">
      <dsp:nvSpPr>
        <dsp:cNvPr id="0" name=""/>
        <dsp:cNvSpPr/>
      </dsp:nvSpPr>
      <dsp:spPr>
        <a:xfrm>
          <a:off x="2317191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T3.3</a:t>
          </a:r>
        </a:p>
      </dsp:txBody>
      <dsp:txXfrm>
        <a:off x="2331717" y="77691"/>
        <a:ext cx="797564" cy="466917"/>
      </dsp:txXfrm>
    </dsp:sp>
    <dsp:sp modelId="{3B6BCF97-70E4-D741-A3BE-8584670147D1}">
      <dsp:nvSpPr>
        <dsp:cNvPr id="0" name=""/>
        <dsp:cNvSpPr/>
      </dsp:nvSpPr>
      <dsp:spPr>
        <a:xfrm>
          <a:off x="3226469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3226469" y="249649"/>
        <a:ext cx="122669" cy="123000"/>
      </dsp:txXfrm>
    </dsp:sp>
    <dsp:sp modelId="{63083EE3-DB0B-8444-8B4B-AC575F45C681}">
      <dsp:nvSpPr>
        <dsp:cNvPr id="0" name=""/>
        <dsp:cNvSpPr/>
      </dsp:nvSpPr>
      <dsp:spPr>
        <a:xfrm>
          <a:off x="3474454" y="63165"/>
          <a:ext cx="826616" cy="495969"/>
        </a:xfrm>
        <a:prstGeom prst="roundRect">
          <a:avLst>
            <a:gd name="adj" fmla="val 10000"/>
          </a:avLst>
        </a:prstGeom>
        <a:solidFill>
          <a:srgbClr val="0078B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T3.4</a:t>
          </a:r>
        </a:p>
      </dsp:txBody>
      <dsp:txXfrm>
        <a:off x="3488980" y="77691"/>
        <a:ext cx="797564" cy="466917"/>
      </dsp:txXfrm>
    </dsp:sp>
    <dsp:sp modelId="{78127396-EE7B-E64F-A308-8E626FC4FE46}">
      <dsp:nvSpPr>
        <dsp:cNvPr id="0" name=""/>
        <dsp:cNvSpPr/>
      </dsp:nvSpPr>
      <dsp:spPr>
        <a:xfrm>
          <a:off x="4383732" y="208649"/>
          <a:ext cx="175242" cy="2050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383732" y="249649"/>
        <a:ext cx="122669" cy="123000"/>
      </dsp:txXfrm>
    </dsp:sp>
    <dsp:sp modelId="{BBBBFB6D-535D-AB49-99F2-75BFC0956BCD}">
      <dsp:nvSpPr>
        <dsp:cNvPr id="0" name=""/>
        <dsp:cNvSpPr/>
      </dsp:nvSpPr>
      <dsp:spPr>
        <a:xfrm>
          <a:off x="4631717" y="63165"/>
          <a:ext cx="826616" cy="495969"/>
        </a:xfrm>
        <a:prstGeom prst="roundRect">
          <a:avLst>
            <a:gd name="adj" fmla="val 10000"/>
          </a:avLst>
        </a:prstGeom>
        <a:solidFill>
          <a:srgbClr val="FF652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T3.5</a:t>
          </a:r>
        </a:p>
      </dsp:txBody>
      <dsp:txXfrm>
        <a:off x="4646243" y="77691"/>
        <a:ext cx="797564" cy="466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svg>
</file>

<file path=ppt/media/image19.png>
</file>

<file path=ppt/media/image2.jpeg>
</file>

<file path=ppt/media/image20.png>
</file>

<file path=ppt/media/image21.tiff>
</file>

<file path=ppt/media/image22.tiff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03D37B-64A9-104C-8DC0-50276286B975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5E5A07-FEB7-704F-9ED3-D40A9DDFA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07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10664-018-9635-4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oi.org/10.1145/3293882.3330552" TargetMode="External"/><Relationship Id="rId4" Type="http://schemas.openxmlformats.org/officeDocument/2006/relationships/hyperlink" Target="https://doi.org/10.1016/j.jss.2018.03.010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E5A07-FEB7-704F-9ED3-D40A9DDFA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3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E5A07-FEB7-704F-9ED3-D40A9DDFA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433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EMSE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Gema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Rodríguez-Pérez · Gregorio Robles · Alexander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Serebrenik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· Andy Zaidman · Daniel M. Germán · Jesus M. Gonzalez-Barahona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Bugs Are Born: A Model to Identify How Bugs Are Introduced in Software Components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Halin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Nuttinck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Acher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Devroey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X.,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Perrouin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G. and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Baudry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B. (2019).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Test them all, is it worth it? Assessing configuration sampling on the JHipster Web development stack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Empirical Software Engineering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24, 2 (Apr. 2019),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Devroey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X.,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Perrouin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G., Papadakis, M.,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Legay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Schobbens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P.-Y. and Heymans, P. (2018).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Model-based mutant equivalence detection using automata language equivalence and simulations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Journal of Systems and Software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141, (Jul. 2018),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ISSTA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Kechagia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Devroey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Panichella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A.,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Gousios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G., van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Deursen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(2019).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Effective and Efficient API Misuse Detection via Exception Propagation and Search-based Testing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2019 ACM SIGSOFT International Symposium on Software Testing and Analysis (ISSTA)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E5A07-FEB7-704F-9ED3-D40A9DDFA37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142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3.jpeg"/><Relationship Id="rId7" Type="http://schemas.openxmlformats.org/officeDocument/2006/relationships/image" Target="../media/image8.jpeg"/><Relationship Id="rId12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e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12">
            <a:extLst>
              <a:ext uri="{FF2B5EF4-FFF2-40B4-BE49-F238E27FC236}">
                <a16:creationId xmlns:a16="http://schemas.microsoft.com/office/drawing/2014/main" id="{B54B3D21-0299-8A41-A924-65546CA35B5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38302" y="66624"/>
            <a:ext cx="2530500" cy="2044098"/>
          </a:xfrm>
          <a:prstGeom prst="rect">
            <a:avLst/>
          </a:prstGeom>
          <a:ln>
            <a:noFill/>
          </a:ln>
        </p:spPr>
      </p:pic>
      <p:pic>
        <p:nvPicPr>
          <p:cNvPr id="5" name="Image 13">
            <a:extLst>
              <a:ext uri="{FF2B5EF4-FFF2-40B4-BE49-F238E27FC236}">
                <a16:creationId xmlns:a16="http://schemas.microsoft.com/office/drawing/2014/main" id="{AE502F19-5582-0949-9CE1-F91F5B440BE2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415075" y="127043"/>
            <a:ext cx="2277111" cy="596345"/>
          </a:xfrm>
          <a:prstGeom prst="rect">
            <a:avLst/>
          </a:prstGeom>
          <a:ln>
            <a:noFill/>
          </a:ln>
        </p:spPr>
      </p:pic>
      <p:pic>
        <p:nvPicPr>
          <p:cNvPr id="6" name="Image 14">
            <a:extLst>
              <a:ext uri="{FF2B5EF4-FFF2-40B4-BE49-F238E27FC236}">
                <a16:creationId xmlns:a16="http://schemas.microsoft.com/office/drawing/2014/main" id="{386BAEF3-3557-CA47-99A9-A137C966F76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415075" y="787724"/>
            <a:ext cx="2277111" cy="1277276"/>
          </a:xfrm>
          <a:prstGeom prst="rect">
            <a:avLst/>
          </a:prstGeom>
          <a:ln>
            <a:noFill/>
          </a:ln>
        </p:spPr>
      </p:pic>
      <p:pic>
        <p:nvPicPr>
          <p:cNvPr id="7" name="Image 14">
            <a:extLst>
              <a:ext uri="{FF2B5EF4-FFF2-40B4-BE49-F238E27FC236}">
                <a16:creationId xmlns:a16="http://schemas.microsoft.com/office/drawing/2014/main" id="{AAE0002D-73D6-4542-BBEA-2B829CEE0C11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677346" y="4735489"/>
            <a:ext cx="1581601" cy="505554"/>
          </a:xfrm>
          <a:prstGeom prst="rect">
            <a:avLst/>
          </a:prstGeom>
          <a:ln>
            <a:noFill/>
          </a:ln>
        </p:spPr>
      </p:pic>
      <p:pic>
        <p:nvPicPr>
          <p:cNvPr id="8" name="Image 15">
            <a:extLst>
              <a:ext uri="{FF2B5EF4-FFF2-40B4-BE49-F238E27FC236}">
                <a16:creationId xmlns:a16="http://schemas.microsoft.com/office/drawing/2014/main" id="{5FC61FC1-C425-F648-9B0D-50E5E438004E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697666" y="5361227"/>
            <a:ext cx="984614" cy="329198"/>
          </a:xfrm>
          <a:prstGeom prst="rect">
            <a:avLst/>
          </a:prstGeom>
          <a:ln>
            <a:noFill/>
          </a:ln>
        </p:spPr>
      </p:pic>
      <p:pic>
        <p:nvPicPr>
          <p:cNvPr id="9" name="Image 16">
            <a:extLst>
              <a:ext uri="{FF2B5EF4-FFF2-40B4-BE49-F238E27FC236}">
                <a16:creationId xmlns:a16="http://schemas.microsoft.com/office/drawing/2014/main" id="{E2D24179-6CDE-D340-BD5C-E87BA63209EC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653330" y="5757375"/>
            <a:ext cx="1655186" cy="479754"/>
          </a:xfrm>
          <a:prstGeom prst="rect">
            <a:avLst/>
          </a:prstGeom>
          <a:ln>
            <a:noFill/>
          </a:ln>
        </p:spPr>
      </p:pic>
      <p:pic>
        <p:nvPicPr>
          <p:cNvPr id="10" name="Image 18">
            <a:extLst>
              <a:ext uri="{FF2B5EF4-FFF2-40B4-BE49-F238E27FC236}">
                <a16:creationId xmlns:a16="http://schemas.microsoft.com/office/drawing/2014/main" id="{7755B521-2387-5E4B-B3BA-F78193AD2E58}"/>
              </a:ext>
            </a:extLst>
          </p:cNvPr>
          <p:cNvPicPr/>
          <p:nvPr/>
        </p:nvPicPr>
        <p:blipFill>
          <a:blip r:embed="rId8"/>
          <a:stretch/>
        </p:blipFill>
        <p:spPr>
          <a:xfrm>
            <a:off x="5049300" y="5127393"/>
            <a:ext cx="1178581" cy="277271"/>
          </a:xfrm>
          <a:prstGeom prst="rect">
            <a:avLst/>
          </a:prstGeom>
          <a:ln>
            <a:noFill/>
          </a:ln>
        </p:spPr>
      </p:pic>
      <p:pic>
        <p:nvPicPr>
          <p:cNvPr id="11" name="Image 19">
            <a:extLst>
              <a:ext uri="{FF2B5EF4-FFF2-40B4-BE49-F238E27FC236}">
                <a16:creationId xmlns:a16="http://schemas.microsoft.com/office/drawing/2014/main" id="{1EFB4802-376D-374B-802A-4C8200577E55}"/>
              </a:ext>
            </a:extLst>
          </p:cNvPr>
          <p:cNvPicPr/>
          <p:nvPr/>
        </p:nvPicPr>
        <p:blipFill>
          <a:blip r:embed="rId9"/>
          <a:stretch/>
        </p:blipFill>
        <p:spPr>
          <a:xfrm>
            <a:off x="4772205" y="5715247"/>
            <a:ext cx="1709373" cy="353365"/>
          </a:xfrm>
          <a:prstGeom prst="rect">
            <a:avLst/>
          </a:prstGeom>
          <a:ln>
            <a:noFill/>
          </a:ln>
        </p:spPr>
      </p:pic>
      <p:pic>
        <p:nvPicPr>
          <p:cNvPr id="12" name="Image 20">
            <a:extLst>
              <a:ext uri="{FF2B5EF4-FFF2-40B4-BE49-F238E27FC236}">
                <a16:creationId xmlns:a16="http://schemas.microsoft.com/office/drawing/2014/main" id="{5F658B05-AF7F-C142-90F0-55706F214D2A}"/>
              </a:ext>
            </a:extLst>
          </p:cNvPr>
          <p:cNvPicPr/>
          <p:nvPr/>
        </p:nvPicPr>
        <p:blipFill>
          <a:blip r:embed="rId10"/>
          <a:stretch/>
        </p:blipFill>
        <p:spPr>
          <a:xfrm>
            <a:off x="7112125" y="4784478"/>
            <a:ext cx="1292498" cy="489225"/>
          </a:xfrm>
          <a:prstGeom prst="rect">
            <a:avLst/>
          </a:prstGeom>
          <a:ln>
            <a:noFill/>
          </a:ln>
        </p:spPr>
      </p:pic>
      <p:pic>
        <p:nvPicPr>
          <p:cNvPr id="13" name="Image 21">
            <a:extLst>
              <a:ext uri="{FF2B5EF4-FFF2-40B4-BE49-F238E27FC236}">
                <a16:creationId xmlns:a16="http://schemas.microsoft.com/office/drawing/2014/main" id="{9A754ED6-B9E2-3544-BFA7-846F23362014}"/>
              </a:ext>
            </a:extLst>
          </p:cNvPr>
          <p:cNvPicPr/>
          <p:nvPr/>
        </p:nvPicPr>
        <p:blipFill>
          <a:blip r:embed="rId11"/>
          <a:stretch/>
        </p:blipFill>
        <p:spPr>
          <a:xfrm>
            <a:off x="7050547" y="5127392"/>
            <a:ext cx="1477229" cy="910520"/>
          </a:xfrm>
          <a:prstGeom prst="rect">
            <a:avLst/>
          </a:prstGeom>
          <a:ln>
            <a:noFill/>
          </a:ln>
        </p:spPr>
      </p:pic>
      <p:pic>
        <p:nvPicPr>
          <p:cNvPr id="14" name="Image 22">
            <a:extLst>
              <a:ext uri="{FF2B5EF4-FFF2-40B4-BE49-F238E27FC236}">
                <a16:creationId xmlns:a16="http://schemas.microsoft.com/office/drawing/2014/main" id="{2D0BBE18-EE06-7F48-A419-D73080056C9F}"/>
              </a:ext>
            </a:extLst>
          </p:cNvPr>
          <p:cNvPicPr/>
          <p:nvPr/>
        </p:nvPicPr>
        <p:blipFill>
          <a:blip r:embed="rId12"/>
          <a:stretch/>
        </p:blipFill>
        <p:spPr>
          <a:xfrm>
            <a:off x="7235278" y="5845881"/>
            <a:ext cx="1107767" cy="378839"/>
          </a:xfrm>
          <a:prstGeom prst="rect">
            <a:avLst/>
          </a:prstGeom>
          <a:ln>
            <a:noFill/>
          </a:ln>
        </p:spPr>
      </p:pic>
      <p:pic>
        <p:nvPicPr>
          <p:cNvPr id="15" name="Image 94">
            <a:extLst>
              <a:ext uri="{FF2B5EF4-FFF2-40B4-BE49-F238E27FC236}">
                <a16:creationId xmlns:a16="http://schemas.microsoft.com/office/drawing/2014/main" id="{9117ED47-908B-534B-86A8-7D7DADBAE00E}"/>
              </a:ext>
            </a:extLst>
          </p:cNvPr>
          <p:cNvPicPr/>
          <p:nvPr/>
        </p:nvPicPr>
        <p:blipFill>
          <a:blip r:embed="rId13"/>
          <a:stretch/>
        </p:blipFill>
        <p:spPr>
          <a:xfrm>
            <a:off x="3151195" y="5300483"/>
            <a:ext cx="923345" cy="1097001"/>
          </a:xfrm>
          <a:prstGeom prst="rect">
            <a:avLst/>
          </a:prstGeom>
          <a:ln>
            <a:noFill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520B283-D922-4047-B9FF-419379BEF9AD}"/>
              </a:ext>
            </a:extLst>
          </p:cNvPr>
          <p:cNvPicPr/>
          <p:nvPr/>
        </p:nvPicPr>
        <p:blipFill>
          <a:blip r:embed="rId14"/>
          <a:stretch/>
        </p:blipFill>
        <p:spPr>
          <a:xfrm>
            <a:off x="3017266" y="4784478"/>
            <a:ext cx="1293113" cy="571525"/>
          </a:xfrm>
          <a:prstGeom prst="rect">
            <a:avLst/>
          </a:prstGeom>
          <a:ln>
            <a:noFill/>
          </a:ln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E4CF01B2-667B-764C-988F-129EE3592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367" y="2519773"/>
            <a:ext cx="8091266" cy="11306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90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326E0-BBDC-2740-8518-3F53ACBD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9E34FE7B-C1E5-1F4B-8194-880C6EDEC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46" y="1522225"/>
            <a:ext cx="8231282" cy="4654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288925-E2A1-E24B-861B-2FA19986A3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11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73DD4-261E-1244-8550-4E3F9213C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A5E01C-E4A0-704E-86ED-39BA9B0FD4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E07F019-1F82-F241-A3F2-4260ACC4F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44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7B53FA8-58AF-EA46-AC39-E61B5D412604}"/>
              </a:ext>
            </a:extLst>
          </p:cNvPr>
          <p:cNvSpPr/>
          <p:nvPr/>
        </p:nvSpPr>
        <p:spPr>
          <a:xfrm>
            <a:off x="370858" y="1214360"/>
            <a:ext cx="8400731" cy="35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25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A3022B-BD0D-B640-96A4-35829965F5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77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450E8-F1BF-6F40-8510-00620C08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6B779E-0760-2540-9392-3717E44B5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DD2A4-AF92-204D-9517-299AE60B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A7D2B-99F8-484A-AD0D-5DCEFD2E8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D149C-D215-6743-A71B-A3501BF63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7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DCA21-5B3D-6C42-AB69-88AD467E7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D9B8C-8CC8-4441-B268-EE3642868A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1B1173-A7EA-4B43-8B06-E1155F234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CF0F35-6D73-9541-8A64-5D4F56020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381B8-2A16-EC49-8A3B-04C57D562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E121A-D9CD-2743-8612-72CE91BE0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352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1"/>
          <p:cNvSpPr/>
          <p:nvPr/>
        </p:nvSpPr>
        <p:spPr>
          <a:xfrm>
            <a:off x="454745" y="1383743"/>
            <a:ext cx="8233439" cy="327"/>
          </a:xfrm>
          <a:prstGeom prst="line">
            <a:avLst/>
          </a:prstGeom>
          <a:ln w="12600">
            <a:solidFill>
              <a:srgbClr val="888888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2"/>
          <p:cNvSpPr/>
          <p:nvPr/>
        </p:nvSpPr>
        <p:spPr>
          <a:xfrm>
            <a:off x="618847" y="6530404"/>
            <a:ext cx="1447672" cy="29751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Image 1"/>
          <p:cNvPicPr/>
          <p:nvPr/>
        </p:nvPicPr>
        <p:blipFill>
          <a:blip r:embed="rId8"/>
          <a:stretch/>
        </p:blipFill>
        <p:spPr>
          <a:xfrm>
            <a:off x="12316" y="6262608"/>
            <a:ext cx="606532" cy="558461"/>
          </a:xfrm>
          <a:prstGeom prst="rect">
            <a:avLst/>
          </a:prstGeom>
          <a:ln>
            <a:noFill/>
          </a:ln>
        </p:spPr>
      </p:pic>
      <p:pic>
        <p:nvPicPr>
          <p:cNvPr id="3" name="Image 2"/>
          <p:cNvPicPr/>
          <p:nvPr/>
        </p:nvPicPr>
        <p:blipFill>
          <a:blip r:embed="rId9"/>
          <a:stretch/>
        </p:blipFill>
        <p:spPr>
          <a:xfrm>
            <a:off x="8474044" y="6428836"/>
            <a:ext cx="669956" cy="378839"/>
          </a:xfrm>
          <a:prstGeom prst="rect">
            <a:avLst/>
          </a:prstGeom>
          <a:ln>
            <a:noFill/>
          </a:ln>
        </p:spPr>
      </p:pic>
      <p:pic>
        <p:nvPicPr>
          <p:cNvPr id="4" name="Image 3"/>
          <p:cNvPicPr/>
          <p:nvPr/>
        </p:nvPicPr>
        <p:blipFill>
          <a:blip r:embed="rId10"/>
          <a:stretch/>
        </p:blipFill>
        <p:spPr>
          <a:xfrm>
            <a:off x="6909845" y="6428836"/>
            <a:ext cx="1442129" cy="378839"/>
          </a:xfrm>
          <a:prstGeom prst="rect">
            <a:avLst/>
          </a:prstGeom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BF8E9202-2388-F349-A51A-10526DD01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746" y="222348"/>
            <a:ext cx="8231282" cy="1130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9F1DA45-656C-2F48-A952-0221ACAB0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4746" y="1522225"/>
            <a:ext cx="8231282" cy="4654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608BA-C738-7243-81AF-018F54404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71880" y="6044940"/>
            <a:ext cx="342945" cy="364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7F019-1F82-F241-A3F2-4260ACC4F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57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6" r:id="rId5"/>
    <p:sldLayoutId id="2147483667" r:id="rId6"/>
  </p:sldLayoutIdLst>
  <p:hf hdr="0" ftr="0" dt="0"/>
  <p:txStyles>
    <p:titleStyle>
      <a:lvl1pPr algn="l" defTabSz="622158" rtl="0" eaLnBrk="1" latinLnBrk="0" hangingPunct="1">
        <a:lnSpc>
          <a:spcPct val="90000"/>
        </a:lnSpc>
        <a:spcBef>
          <a:spcPct val="0"/>
        </a:spcBef>
        <a:buNone/>
        <a:defRPr sz="2994" i="0" kern="1200" baseline="0">
          <a:solidFill>
            <a:srgbClr val="009EFB"/>
          </a:solidFill>
          <a:latin typeface="+mj-lt"/>
          <a:ea typeface="+mj-ea"/>
          <a:cs typeface="+mj-cs"/>
        </a:defRPr>
      </a:lvl1pPr>
    </p:titleStyle>
    <p:bodyStyle>
      <a:lvl1pPr marL="155540" indent="-155540" algn="l" defTabSz="622158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177" kern="1200">
          <a:solidFill>
            <a:srgbClr val="0078B5"/>
          </a:solidFill>
          <a:latin typeface="+mn-lt"/>
          <a:ea typeface="+mn-ea"/>
          <a:cs typeface="+mn-cs"/>
        </a:defRPr>
      </a:lvl1pPr>
      <a:lvl2pPr marL="466619" indent="-155540" algn="l" defTabSz="622158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905" kern="1200">
          <a:solidFill>
            <a:srgbClr val="009EFB"/>
          </a:solidFill>
          <a:latin typeface="+mn-lt"/>
          <a:ea typeface="+mn-ea"/>
          <a:cs typeface="+mn-cs"/>
        </a:defRPr>
      </a:lvl2pPr>
      <a:lvl3pPr marL="777698" indent="-155540" algn="l" defTabSz="622158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633" kern="1200">
          <a:solidFill>
            <a:srgbClr val="FF6524"/>
          </a:solidFill>
          <a:latin typeface="+mn-lt"/>
          <a:ea typeface="+mn-ea"/>
          <a:cs typeface="+mn-cs"/>
        </a:defRPr>
      </a:lvl3pPr>
      <a:lvl4pPr marL="1088776" indent="-155540" algn="l" defTabSz="622158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361" kern="1200">
          <a:solidFill>
            <a:srgbClr val="0078B5"/>
          </a:solidFill>
          <a:latin typeface="+mn-lt"/>
          <a:ea typeface="+mn-ea"/>
          <a:cs typeface="+mn-cs"/>
        </a:defRPr>
      </a:lvl4pPr>
      <a:lvl5pPr marL="1399855" indent="-155540" algn="l" defTabSz="622158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361" kern="1200">
          <a:solidFill>
            <a:srgbClr val="009EFB"/>
          </a:solidFill>
          <a:latin typeface="+mn-lt"/>
          <a:ea typeface="+mn-ea"/>
          <a:cs typeface="+mn-cs"/>
        </a:defRPr>
      </a:lvl5pPr>
      <a:lvl6pPr marL="1710934" indent="-155540" algn="l" defTabSz="622158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5" kern="1200">
          <a:solidFill>
            <a:schemeClr val="tx1"/>
          </a:solidFill>
          <a:latin typeface="+mn-lt"/>
          <a:ea typeface="+mn-ea"/>
          <a:cs typeface="+mn-cs"/>
        </a:defRPr>
      </a:lvl6pPr>
      <a:lvl7pPr marL="2022013" indent="-155540" algn="l" defTabSz="622158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5" kern="1200">
          <a:solidFill>
            <a:schemeClr val="tx1"/>
          </a:solidFill>
          <a:latin typeface="+mn-lt"/>
          <a:ea typeface="+mn-ea"/>
          <a:cs typeface="+mn-cs"/>
        </a:defRPr>
      </a:lvl7pPr>
      <a:lvl8pPr marL="2333092" indent="-155540" algn="l" defTabSz="622158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5" kern="1200">
          <a:solidFill>
            <a:schemeClr val="tx1"/>
          </a:solidFill>
          <a:latin typeface="+mn-lt"/>
          <a:ea typeface="+mn-ea"/>
          <a:cs typeface="+mn-cs"/>
        </a:defRPr>
      </a:lvl8pPr>
      <a:lvl9pPr marL="2644171" indent="-155540" algn="l" defTabSz="622158" rtl="0" eaLnBrk="1" latinLnBrk="0" hangingPunct="1">
        <a:lnSpc>
          <a:spcPct val="90000"/>
        </a:lnSpc>
        <a:spcBef>
          <a:spcPts val="341"/>
        </a:spcBef>
        <a:buFont typeface="Arial" panose="020B0604020202020204" pitchFamily="34" charset="0"/>
        <a:buChar char="•"/>
        <a:defRPr sz="12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2158" rtl="0" eaLnBrk="1" latinLnBrk="0" hangingPunct="1">
        <a:defRPr sz="1225" kern="1200">
          <a:solidFill>
            <a:schemeClr val="tx1"/>
          </a:solidFill>
          <a:latin typeface="+mn-lt"/>
          <a:ea typeface="+mn-ea"/>
          <a:cs typeface="+mn-cs"/>
        </a:defRPr>
      </a:lvl1pPr>
      <a:lvl2pPr marL="311079" algn="l" defTabSz="622158" rtl="0" eaLnBrk="1" latinLnBrk="0" hangingPunct="1">
        <a:defRPr sz="1225" kern="1200">
          <a:solidFill>
            <a:schemeClr val="tx1"/>
          </a:solidFill>
          <a:latin typeface="+mn-lt"/>
          <a:ea typeface="+mn-ea"/>
          <a:cs typeface="+mn-cs"/>
        </a:defRPr>
      </a:lvl2pPr>
      <a:lvl3pPr marL="622158" algn="l" defTabSz="622158" rtl="0" eaLnBrk="1" latinLnBrk="0" hangingPunct="1">
        <a:defRPr sz="1225" kern="1200">
          <a:solidFill>
            <a:schemeClr val="tx1"/>
          </a:solidFill>
          <a:latin typeface="+mn-lt"/>
          <a:ea typeface="+mn-ea"/>
          <a:cs typeface="+mn-cs"/>
        </a:defRPr>
      </a:lvl3pPr>
      <a:lvl4pPr marL="933237" algn="l" defTabSz="622158" rtl="0" eaLnBrk="1" latinLnBrk="0" hangingPunct="1">
        <a:defRPr sz="1225" kern="1200">
          <a:solidFill>
            <a:schemeClr val="tx1"/>
          </a:solidFill>
          <a:latin typeface="+mn-lt"/>
          <a:ea typeface="+mn-ea"/>
          <a:cs typeface="+mn-cs"/>
        </a:defRPr>
      </a:lvl4pPr>
      <a:lvl5pPr marL="1244315" algn="l" defTabSz="622158" rtl="0" eaLnBrk="1" latinLnBrk="0" hangingPunct="1">
        <a:defRPr sz="1225" kern="1200">
          <a:solidFill>
            <a:schemeClr val="tx1"/>
          </a:solidFill>
          <a:latin typeface="+mn-lt"/>
          <a:ea typeface="+mn-ea"/>
          <a:cs typeface="+mn-cs"/>
        </a:defRPr>
      </a:lvl5pPr>
      <a:lvl6pPr marL="1555394" algn="l" defTabSz="622158" rtl="0" eaLnBrk="1" latinLnBrk="0" hangingPunct="1">
        <a:defRPr sz="1225" kern="1200">
          <a:solidFill>
            <a:schemeClr val="tx1"/>
          </a:solidFill>
          <a:latin typeface="+mn-lt"/>
          <a:ea typeface="+mn-ea"/>
          <a:cs typeface="+mn-cs"/>
        </a:defRPr>
      </a:lvl6pPr>
      <a:lvl7pPr marL="1866473" algn="l" defTabSz="622158" rtl="0" eaLnBrk="1" latinLnBrk="0" hangingPunct="1">
        <a:defRPr sz="1225" kern="1200">
          <a:solidFill>
            <a:schemeClr val="tx1"/>
          </a:solidFill>
          <a:latin typeface="+mn-lt"/>
          <a:ea typeface="+mn-ea"/>
          <a:cs typeface="+mn-cs"/>
        </a:defRPr>
      </a:lvl7pPr>
      <a:lvl8pPr marL="2177552" algn="l" defTabSz="622158" rtl="0" eaLnBrk="1" latinLnBrk="0" hangingPunct="1">
        <a:defRPr sz="1225" kern="1200">
          <a:solidFill>
            <a:schemeClr val="tx1"/>
          </a:solidFill>
          <a:latin typeface="+mn-lt"/>
          <a:ea typeface="+mn-ea"/>
          <a:cs typeface="+mn-cs"/>
        </a:defRPr>
      </a:lvl8pPr>
      <a:lvl9pPr marL="2488631" algn="l" defTabSz="622158" rtl="0" eaLnBrk="1" latinLnBrk="0" hangingPunct="1">
        <a:defRPr sz="12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6.tiff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AMP-project/botsing-demo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ira.xwiki.org/browse/IRCBOT-4?jql=text%20~%20%22botsing%22" TargetMode="External"/><Relationship Id="rId4" Type="http://schemas.openxmlformats.org/officeDocument/2006/relationships/hyperlink" Target="https://github.com/STAMP-project/botsing-usecases-output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16.tiff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AMP-project/evosuite-model-seeding-usecases-output" TargetMode="External"/><Relationship Id="rId2" Type="http://schemas.openxmlformats.org/officeDocument/2006/relationships/hyperlink" Target="https://github.com/STAMP-project/evosuite-model-seeding-tutoria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16.tiff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6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6.tiff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A4EBC2-4AD9-3048-9E42-4222571F7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367" y="2049873"/>
            <a:ext cx="8091266" cy="1130696"/>
          </a:xfrm>
        </p:spPr>
        <p:txBody>
          <a:bodyPr>
            <a:normAutofit/>
          </a:bodyPr>
          <a:lstStyle/>
          <a:p>
            <a:r>
              <a:rPr lang="en-US" sz="4000" b="1" dirty="0"/>
              <a:t>WP3</a:t>
            </a:r>
            <a:endParaRPr lang="en-US" sz="32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DCF08C-8D75-9049-A053-3B6C88BD3ED2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28650" y="2832101"/>
            <a:ext cx="7886700" cy="15113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600" dirty="0">
                <a:solidFill>
                  <a:schemeClr val="bg1">
                    <a:lumMod val="65000"/>
                  </a:schemeClr>
                </a:solidFill>
              </a:rPr>
              <a:t>Online test amplification</a:t>
            </a:r>
          </a:p>
          <a:p>
            <a:pPr marL="0" indent="0" algn="ctr">
              <a:buNone/>
            </a:pPr>
            <a:br>
              <a:rPr lang="en-US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Xavier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Devroey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&amp; </a:t>
            </a:r>
            <a:r>
              <a:rPr lang="en-US" u="sng" dirty="0">
                <a:solidFill>
                  <a:schemeClr val="bg1">
                    <a:lumMod val="65000"/>
                  </a:schemeClr>
                </a:solidFill>
              </a:rPr>
              <a:t>Andy Zaidman</a:t>
            </a:r>
            <a:br>
              <a:rPr lang="en-US" u="sng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Brussels, February 6</a:t>
            </a:r>
            <a:r>
              <a:rPr lang="en-US" sz="2000" baseline="30000" dirty="0">
                <a:solidFill>
                  <a:schemeClr val="bg1">
                    <a:lumMod val="65000"/>
                  </a:schemeClr>
                </a:solidFill>
              </a:rPr>
              <a:t>th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, 2020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51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CD15D2BD-C6D4-CD49-ACB5-EBEBC18B7A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900" dirty="0">
                <a:solidFill>
                  <a:schemeClr val="tx1"/>
                </a:solidFill>
              </a:rPr>
              <a:t>Exception in thread "main" </a:t>
            </a:r>
            <a:r>
              <a:rPr lang="en-US" sz="900" dirty="0" err="1">
                <a:solidFill>
                  <a:schemeClr val="tx1"/>
                </a:solidFill>
              </a:rPr>
              <a:t>java.lang.ArrayIndexOutOfBoundsException</a:t>
            </a:r>
            <a:r>
              <a:rPr lang="en-US" sz="900" dirty="0">
                <a:solidFill>
                  <a:schemeClr val="tx1"/>
                </a:solidFill>
              </a:rPr>
              <a:t>: -1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org.sat4j.core.Vec.get(Vec.java:239)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org.sat4j.pb.constraints.pb.InternalMapPBStructure.get([…].java:102)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org.sat4j.pb.constraints.pb.ConflictMap.isImplyingLiteral([…].java:613)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org.sat4j.pb.constraints.pb.ConflictMap.isAssertive(ConflictMap.java:575)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org.sat4j.pb.core.PBSolverCP.analyzeCP(PBSolverCP.java:141)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org.sat4j.pb.core.PBSolverCP.analyze(PBSolverCP.java:129)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org.sat4j.minisat.core.Solver.search(Solver.java:1321)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org.sat4j.minisat.core.Solver.isSatisfiable(Solver.java:1821)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org.sat4j.tools.SolverDecorator.isSatisfiable(SolverDecorator.java:115)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org.sat4j.pb.PseudoOptDecorator.admitABetterSolution([…].java:179)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org.sat4j.pb.PseudoOptDecorator.admitABetterSolution([…].java:172)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org.sat4j.OptimizationMode.solve(OptimizationMode.java:121)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org.sat4j.AbstractLauncher.solve(AbstractLauncher.java:318)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org.sat4j.AbstractLauncher.run(AbstractLauncher.java:257)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at org.sat4j.pb.LanceurPseudo2007.main(LanceurPseudo2007.java:97)</a:t>
            </a:r>
            <a:br>
              <a:rPr lang="en-US" sz="900" dirty="0">
                <a:solidFill>
                  <a:schemeClr val="tx1"/>
                </a:solidFill>
              </a:rPr>
            </a:b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CD74EFE3-6FC7-204D-AA1C-AD57F0EC627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900" dirty="0">
                <a:solidFill>
                  <a:schemeClr val="tx1"/>
                </a:solidFill>
              </a:rPr>
              <a:t>@Test(timeout = 4000)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 public void test0()  throws Throwable  {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 </a:t>
            </a:r>
            <a:r>
              <a:rPr lang="en-US" sz="900" dirty="0" err="1">
                <a:solidFill>
                  <a:schemeClr val="tx1"/>
                </a:solidFill>
              </a:rPr>
              <a:t>Lits</a:t>
            </a:r>
            <a:r>
              <a:rPr lang="en-US" sz="900" dirty="0">
                <a:solidFill>
                  <a:schemeClr val="tx1"/>
                </a:solidFill>
              </a:rPr>
              <a:t> lits0 = new </a:t>
            </a:r>
            <a:r>
              <a:rPr lang="en-US" sz="900" dirty="0" err="1">
                <a:solidFill>
                  <a:schemeClr val="tx1"/>
                </a:solidFill>
              </a:rPr>
              <a:t>Lits</a:t>
            </a:r>
            <a:r>
              <a:rPr lang="en-US" sz="900" dirty="0">
                <a:solidFill>
                  <a:schemeClr val="tx1"/>
                </a:solidFill>
              </a:rPr>
              <a:t>();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 </a:t>
            </a:r>
            <a:r>
              <a:rPr lang="en-US" sz="900" dirty="0" err="1">
                <a:solidFill>
                  <a:schemeClr val="tx1"/>
                </a:solidFill>
              </a:rPr>
              <a:t>IDataStructurePB</a:t>
            </a:r>
            <a:r>
              <a:rPr lang="en-US" sz="900" dirty="0">
                <a:solidFill>
                  <a:schemeClr val="tx1"/>
                </a:solidFill>
              </a:rPr>
              <a:t> iDataStructurePB0 = […].TAUTOLOGY;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 </a:t>
            </a:r>
            <a:r>
              <a:rPr lang="en-US" sz="900" dirty="0" err="1">
                <a:solidFill>
                  <a:schemeClr val="tx1"/>
                </a:solidFill>
              </a:rPr>
              <a:t>WatchPbLongCP</a:t>
            </a:r>
            <a:r>
              <a:rPr lang="en-US" sz="900" dirty="0">
                <a:solidFill>
                  <a:schemeClr val="tx1"/>
                </a:solidFill>
              </a:rPr>
              <a:t> watchPbLongCP0 =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900" dirty="0">
                <a:solidFill>
                  <a:schemeClr val="tx1"/>
                </a:solidFill>
              </a:rPr>
              <a:t>                  </a:t>
            </a:r>
            <a:r>
              <a:rPr lang="en-US" sz="900" dirty="0" err="1">
                <a:solidFill>
                  <a:schemeClr val="tx1"/>
                </a:solidFill>
              </a:rPr>
              <a:t>MinWatchPbLongCP.normalizedWatchPbNew</a:t>
            </a:r>
            <a:r>
              <a:rPr lang="en-US" sz="900" dirty="0">
                <a:solidFill>
                  <a:schemeClr val="tx1"/>
                </a:solidFill>
              </a:rPr>
              <a:t>(lits0,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900" dirty="0">
                <a:solidFill>
                  <a:schemeClr val="tx1"/>
                </a:solidFill>
              </a:rPr>
              <a:t>                                   iDataStructurePB0);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 </a:t>
            </a:r>
            <a:r>
              <a:rPr lang="en-US" sz="900" dirty="0" err="1">
                <a:solidFill>
                  <a:schemeClr val="tx1"/>
                </a:solidFill>
              </a:rPr>
              <a:t>ConflictMapClause</a:t>
            </a:r>
            <a:r>
              <a:rPr lang="en-US" sz="900" dirty="0">
                <a:solidFill>
                  <a:schemeClr val="tx1"/>
                </a:solidFill>
              </a:rPr>
              <a:t> conflictMapClause0 =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900" dirty="0">
                <a:solidFill>
                  <a:schemeClr val="tx1"/>
                </a:solidFill>
              </a:rPr>
              <a:t>                   new </a:t>
            </a:r>
            <a:r>
              <a:rPr lang="en-US" sz="900" dirty="0" err="1">
                <a:solidFill>
                  <a:schemeClr val="tx1"/>
                </a:solidFill>
              </a:rPr>
              <a:t>ConflictMapClause</a:t>
            </a:r>
            <a:r>
              <a:rPr lang="en-US" sz="900" dirty="0">
                <a:solidFill>
                  <a:schemeClr val="tx1"/>
                </a:solidFill>
              </a:rPr>
              <a:t>(watchPbLongCP0, 0, false);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 </a:t>
            </a:r>
            <a:r>
              <a:rPr lang="en-US" sz="900" dirty="0" err="1">
                <a:solidFill>
                  <a:schemeClr val="tx1"/>
                </a:solidFill>
              </a:rPr>
              <a:t>VecInt</a:t>
            </a:r>
            <a:r>
              <a:rPr lang="en-US" sz="900" dirty="0">
                <a:solidFill>
                  <a:schemeClr val="tx1"/>
                </a:solidFill>
              </a:rPr>
              <a:t>[] vecIntArray0 = new </a:t>
            </a:r>
            <a:r>
              <a:rPr lang="en-US" sz="900" dirty="0" err="1">
                <a:solidFill>
                  <a:schemeClr val="tx1"/>
                </a:solidFill>
              </a:rPr>
              <a:t>VecInt</a:t>
            </a:r>
            <a:r>
              <a:rPr lang="en-US" sz="900" dirty="0">
                <a:solidFill>
                  <a:schemeClr val="tx1"/>
                </a:solidFill>
              </a:rPr>
              <a:t>[9];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 </a:t>
            </a:r>
            <a:r>
              <a:rPr lang="en-US" sz="900" dirty="0" err="1">
                <a:solidFill>
                  <a:schemeClr val="tx1"/>
                </a:solidFill>
              </a:rPr>
              <a:t>VecInt</a:t>
            </a:r>
            <a:r>
              <a:rPr lang="en-US" sz="900" dirty="0">
                <a:solidFill>
                  <a:schemeClr val="tx1"/>
                </a:solidFill>
              </a:rPr>
              <a:t> vecInt0 = new </a:t>
            </a:r>
            <a:r>
              <a:rPr lang="en-US" sz="900" dirty="0" err="1">
                <a:solidFill>
                  <a:schemeClr val="tx1"/>
                </a:solidFill>
              </a:rPr>
              <a:t>VecInt</a:t>
            </a:r>
            <a:r>
              <a:rPr lang="en-US" sz="900" dirty="0">
                <a:solidFill>
                  <a:schemeClr val="tx1"/>
                </a:solidFill>
              </a:rPr>
              <a:t>(1799, 1);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vecIntArray0[1] = vecInt0;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conflictMapClause0.byLevel = vecIntArray0;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 // Undeclared exception!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 try { 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  conflictMapClause0.isAssertive(0);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  fail("Expecting exception: </a:t>
            </a:r>
            <a:r>
              <a:rPr lang="en-US" sz="900" dirty="0" err="1">
                <a:solidFill>
                  <a:schemeClr val="tx1"/>
                </a:solidFill>
              </a:rPr>
              <a:t>ArrayIndexOutOfBoundsException</a:t>
            </a:r>
            <a:r>
              <a:rPr lang="en-US" sz="900" dirty="0">
                <a:solidFill>
                  <a:schemeClr val="tx1"/>
                </a:solidFill>
              </a:rPr>
              <a:t>");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 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} catch(</a:t>
            </a:r>
            <a:r>
              <a:rPr lang="en-US" sz="900" dirty="0" err="1">
                <a:solidFill>
                  <a:schemeClr val="tx1"/>
                </a:solidFill>
              </a:rPr>
              <a:t>ArrayIndexOutOfBoundsException</a:t>
            </a:r>
            <a:r>
              <a:rPr lang="en-US" sz="900" dirty="0">
                <a:solidFill>
                  <a:schemeClr val="tx1"/>
                </a:solidFill>
              </a:rPr>
              <a:t> e) {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   //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   // -1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   //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   </a:t>
            </a:r>
            <a:r>
              <a:rPr lang="en-US" sz="900" dirty="0" err="1">
                <a:solidFill>
                  <a:schemeClr val="tx1"/>
                </a:solidFill>
              </a:rPr>
              <a:t>verifyException</a:t>
            </a:r>
            <a:r>
              <a:rPr lang="en-US" sz="900" dirty="0">
                <a:solidFill>
                  <a:schemeClr val="tx1"/>
                </a:solidFill>
              </a:rPr>
              <a:t>("org.sat4j.core.Vec", e);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    }</a:t>
            </a:r>
            <a:br>
              <a:rPr lang="en-US" sz="900" dirty="0">
                <a:solidFill>
                  <a:schemeClr val="tx1"/>
                </a:solidFill>
              </a:rPr>
            </a:br>
            <a:r>
              <a:rPr lang="en-US" sz="900" dirty="0">
                <a:solidFill>
                  <a:schemeClr val="tx1"/>
                </a:solidFill>
              </a:rPr>
              <a:t>  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85703C-F608-CD44-ABF8-1F9C565B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STAMP crash + generated test (OW2)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B010A4-49FE-AD48-A96B-A4AAC6113ED9}"/>
              </a:ext>
            </a:extLst>
          </p:cNvPr>
          <p:cNvSpPr/>
          <p:nvPr/>
        </p:nvSpPr>
        <p:spPr>
          <a:xfrm>
            <a:off x="1536700" y="2876550"/>
            <a:ext cx="1917701" cy="774700"/>
          </a:xfrm>
          <a:prstGeom prst="rect">
            <a:avLst/>
          </a:prstGeom>
          <a:solidFill>
            <a:srgbClr val="009DFF"/>
          </a:solidFill>
          <a:ln>
            <a:solidFill>
              <a:srgbClr val="0078B5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Crash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6ADF6C-150B-4448-9A45-23E779E51609}"/>
              </a:ext>
            </a:extLst>
          </p:cNvPr>
          <p:cNvSpPr/>
          <p:nvPr/>
        </p:nvSpPr>
        <p:spPr>
          <a:xfrm>
            <a:off x="5689600" y="2895600"/>
            <a:ext cx="1917701" cy="774700"/>
          </a:xfrm>
          <a:prstGeom prst="rect">
            <a:avLst/>
          </a:prstGeom>
          <a:solidFill>
            <a:srgbClr val="009DFF"/>
          </a:solidFill>
          <a:ln>
            <a:solidFill>
              <a:srgbClr val="0078B5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Generated test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C1E2B0CF-BC27-CB4B-893E-08CC68F4E708}"/>
              </a:ext>
            </a:extLst>
          </p:cNvPr>
          <p:cNvSpPr/>
          <p:nvPr/>
        </p:nvSpPr>
        <p:spPr>
          <a:xfrm>
            <a:off x="2451100" y="1923988"/>
            <a:ext cx="4191000" cy="977963"/>
          </a:xfrm>
          <a:custGeom>
            <a:avLst/>
            <a:gdLst>
              <a:gd name="connsiteX0" fmla="*/ 0 w 5588000"/>
              <a:gd name="connsiteY0" fmla="*/ 1253151 h 1303951"/>
              <a:gd name="connsiteX1" fmla="*/ 2760134 w 5588000"/>
              <a:gd name="connsiteY1" fmla="*/ 84 h 1303951"/>
              <a:gd name="connsiteX2" fmla="*/ 5588000 w 5588000"/>
              <a:gd name="connsiteY2" fmla="*/ 1303951 h 1303951"/>
              <a:gd name="connsiteX3" fmla="*/ 5588000 w 5588000"/>
              <a:gd name="connsiteY3" fmla="*/ 1303951 h 130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88000" h="1303951">
                <a:moveTo>
                  <a:pt x="0" y="1253151"/>
                </a:moveTo>
                <a:cubicBezTo>
                  <a:pt x="914400" y="622384"/>
                  <a:pt x="1828801" y="-8383"/>
                  <a:pt x="2760134" y="84"/>
                </a:cubicBezTo>
                <a:cubicBezTo>
                  <a:pt x="3691467" y="8551"/>
                  <a:pt x="5588000" y="1303951"/>
                  <a:pt x="5588000" y="1303951"/>
                </a:cubicBezTo>
                <a:lnTo>
                  <a:pt x="5588000" y="1303951"/>
                </a:lnTo>
              </a:path>
            </a:pathLst>
          </a:custGeom>
          <a:noFill/>
          <a:ln w="63500">
            <a:solidFill>
              <a:srgbClr val="0078B5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AEB0C1FC-F912-A942-B2EE-39BF64F1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230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5AF3C-B554-7D49-80D4-C4BA157A6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amplification for anomaly replication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47F72-4086-394B-A562-ECBE0F765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1821" indent="0">
              <a:lnSpc>
                <a:spcPct val="100000"/>
              </a:lnSpc>
              <a:buNone/>
            </a:pPr>
            <a:r>
              <a:rPr lang="en-US" dirty="0" err="1">
                <a:sym typeface="Wingdings" pitchFamily="2" charset="2"/>
              </a:rPr>
              <a:t>EvoCrash</a:t>
            </a:r>
            <a:r>
              <a:rPr lang="en-US" dirty="0">
                <a:sym typeface="Wingdings" pitchFamily="2" charset="2"/>
              </a:rPr>
              <a:t> reimplemented as the modular </a:t>
            </a:r>
            <a:r>
              <a:rPr lang="en-US" b="1" dirty="0" err="1">
                <a:highlight>
                  <a:srgbClr val="FFFF00"/>
                </a:highlight>
                <a:sym typeface="Wingdings" pitchFamily="2" charset="2"/>
              </a:rPr>
              <a:t>Botsing</a:t>
            </a:r>
            <a:r>
              <a:rPr lang="en-US" dirty="0">
                <a:sym typeface="Wingdings" pitchFamily="2" charset="2"/>
              </a:rPr>
              <a:t> framework</a:t>
            </a:r>
          </a:p>
          <a:p>
            <a:pPr marL="417584" indent="-385763">
              <a:lnSpc>
                <a:spcPct val="100000"/>
              </a:lnSpc>
              <a:buAutoNum type="arabicPeriod"/>
            </a:pPr>
            <a:r>
              <a:rPr lang="en-US" dirty="0">
                <a:sym typeface="Wingdings" pitchFamily="2" charset="2"/>
              </a:rPr>
              <a:t>Test + model seeding</a:t>
            </a:r>
          </a:p>
          <a:p>
            <a:pPr marL="417584" indent="-385763">
              <a:lnSpc>
                <a:spcPct val="100000"/>
              </a:lnSpc>
              <a:buAutoNum type="arabicPeriod"/>
            </a:pPr>
            <a:r>
              <a:rPr lang="en-US" dirty="0">
                <a:sym typeface="Wingdings" pitchFamily="2" charset="2"/>
              </a:rPr>
              <a:t>Refined fitness function</a:t>
            </a:r>
          </a:p>
          <a:p>
            <a:pPr marL="417584" indent="-385763">
              <a:lnSpc>
                <a:spcPct val="100000"/>
              </a:lnSpc>
              <a:buAutoNum type="arabicPeriod"/>
            </a:pPr>
            <a:endParaRPr lang="en-US" dirty="0">
              <a:sym typeface="Wingdings" pitchFamily="2" charset="2"/>
            </a:endParaRPr>
          </a:p>
          <a:p>
            <a:pPr marL="374721" indent="-342900">
              <a:lnSpc>
                <a:spcPct val="100000"/>
              </a:lnSpc>
            </a:pPr>
            <a:r>
              <a:rPr lang="en-US" dirty="0">
                <a:sym typeface="Wingdings" pitchFamily="2" charset="2"/>
              </a:rPr>
              <a:t>More crash replications</a:t>
            </a:r>
          </a:p>
          <a:p>
            <a:pPr marL="374721" indent="-342900">
              <a:lnSpc>
                <a:spcPct val="100000"/>
              </a:lnSpc>
            </a:pPr>
            <a:r>
              <a:rPr lang="en-US" dirty="0">
                <a:sym typeface="Wingdings" pitchFamily="2" charset="2"/>
              </a:rPr>
              <a:t>Easier to work with generated tests</a:t>
            </a:r>
          </a:p>
          <a:p>
            <a:pPr marL="374721" indent="-342900">
              <a:lnSpc>
                <a:spcPct val="100000"/>
              </a:lnSpc>
            </a:pPr>
            <a:r>
              <a:rPr lang="en-US" dirty="0">
                <a:sym typeface="Wingdings" pitchFamily="2" charset="2"/>
              </a:rPr>
              <a:t>Faster replication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D165884-A768-3046-A8EC-9AB564B199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4854221"/>
              </p:ext>
            </p:extLst>
          </p:nvPr>
        </p:nvGraphicFramePr>
        <p:xfrm>
          <a:off x="3683000" y="5378451"/>
          <a:ext cx="5461000" cy="622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2BD287-DB98-CD45-AA2E-B58F7D4629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DE644D-D492-F241-AAAA-6AA6BC8AB8E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368895" y="3928391"/>
            <a:ext cx="421520" cy="4127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56E0B2-7219-7841-9598-DD34164C27B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368894" y="4420176"/>
            <a:ext cx="421520" cy="4127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85819E-F018-1F4D-837B-688BEF3E5D9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368894" y="3436606"/>
            <a:ext cx="421520" cy="41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060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AC72-06EA-E349-BB48-0D8C0C74B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Traditional </a:t>
            </a:r>
            <a:r>
              <a:rPr lang="en-US" dirty="0" err="1"/>
              <a:t>Botsing</a:t>
            </a:r>
            <a:r>
              <a:rPr lang="en-US" dirty="0"/>
              <a:t> approach (no seeding)</a:t>
            </a:r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D1381C-A454-5847-A260-8FDA710D92E8}"/>
              </a:ext>
            </a:extLst>
          </p:cNvPr>
          <p:cNvGrpSpPr/>
          <p:nvPr/>
        </p:nvGrpSpPr>
        <p:grpSpPr>
          <a:xfrm>
            <a:off x="1658510" y="2299660"/>
            <a:ext cx="2116571" cy="1861564"/>
            <a:chOff x="531720" y="2425146"/>
            <a:chExt cx="2474845" cy="217667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EFA3A6-6C62-6F41-B58A-0FA9D10F21ED}"/>
                </a:ext>
              </a:extLst>
            </p:cNvPr>
            <p:cNvSpPr/>
            <p:nvPr/>
          </p:nvSpPr>
          <p:spPr>
            <a:xfrm>
              <a:off x="531720" y="2425146"/>
              <a:ext cx="2017645" cy="1719472"/>
            </a:xfrm>
            <a:prstGeom prst="rect">
              <a:avLst/>
            </a:prstGeom>
            <a:ln w="38100">
              <a:solidFill>
                <a:srgbClr val="009EF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39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12EEE9F-5E56-DA4A-8149-3699994338B3}"/>
                </a:ext>
              </a:extLst>
            </p:cNvPr>
            <p:cNvSpPr txBox="1"/>
            <p:nvPr/>
          </p:nvSpPr>
          <p:spPr>
            <a:xfrm>
              <a:off x="770261" y="265374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a()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715B41F-B5FC-A24D-B0D2-549B8169EA1C}"/>
                </a:ext>
              </a:extLst>
            </p:cNvPr>
            <p:cNvSpPr txBox="1"/>
            <p:nvPr/>
          </p:nvSpPr>
          <p:spPr>
            <a:xfrm>
              <a:off x="1237055" y="265374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b()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918BC7A-A724-194B-B48B-4921DA95790F}"/>
                </a:ext>
              </a:extLst>
            </p:cNvPr>
            <p:cNvSpPr txBox="1"/>
            <p:nvPr/>
          </p:nvSpPr>
          <p:spPr>
            <a:xfrm>
              <a:off x="783085" y="3548268"/>
              <a:ext cx="485830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c()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DD10239-DA93-D343-8B34-C7FB6C1A70C3}"/>
                </a:ext>
              </a:extLst>
            </p:cNvPr>
            <p:cNvSpPr txBox="1"/>
            <p:nvPr/>
          </p:nvSpPr>
          <p:spPr>
            <a:xfrm>
              <a:off x="1703849" y="354826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A2B993-081A-1543-B6AE-75E35CAB4CE9}"/>
                </a:ext>
              </a:extLst>
            </p:cNvPr>
            <p:cNvSpPr txBox="1"/>
            <p:nvPr/>
          </p:nvSpPr>
          <p:spPr>
            <a:xfrm>
              <a:off x="1237055" y="354826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d()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5954B18-975F-7042-8EE2-957B21DA1B81}"/>
                </a:ext>
              </a:extLst>
            </p:cNvPr>
            <p:cNvSpPr txBox="1"/>
            <p:nvPr/>
          </p:nvSpPr>
          <p:spPr>
            <a:xfrm>
              <a:off x="1703849" y="265374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5AD2818-98D9-C14E-A7D7-C418BBCCCD51}"/>
                </a:ext>
              </a:extLst>
            </p:cNvPr>
            <p:cNvSpPr txBox="1"/>
            <p:nvPr/>
          </p:nvSpPr>
          <p:spPr>
            <a:xfrm>
              <a:off x="770261" y="3101008"/>
              <a:ext cx="485830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c()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0D4D7B-C98B-CE4A-ADC6-5AC785789708}"/>
                </a:ext>
              </a:extLst>
            </p:cNvPr>
            <p:cNvSpPr txBox="1"/>
            <p:nvPr/>
          </p:nvSpPr>
          <p:spPr>
            <a:xfrm>
              <a:off x="1224231" y="310100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85567DB-D330-7046-B8ED-D328870240D7}"/>
                </a:ext>
              </a:extLst>
            </p:cNvPr>
            <p:cNvSpPr/>
            <p:nvPr/>
          </p:nvSpPr>
          <p:spPr>
            <a:xfrm>
              <a:off x="684120" y="2577546"/>
              <a:ext cx="2017645" cy="1719472"/>
            </a:xfrm>
            <a:prstGeom prst="rect">
              <a:avLst/>
            </a:prstGeom>
            <a:ln w="38100">
              <a:solidFill>
                <a:srgbClr val="009EF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39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872B944-7805-9F4B-AF1B-46C0B5CE066A}"/>
                </a:ext>
              </a:extLst>
            </p:cNvPr>
            <p:cNvSpPr txBox="1"/>
            <p:nvPr/>
          </p:nvSpPr>
          <p:spPr>
            <a:xfrm>
              <a:off x="922661" y="280614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a()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40AF27-DCBE-A747-B1B0-E9140205DF85}"/>
                </a:ext>
              </a:extLst>
            </p:cNvPr>
            <p:cNvSpPr txBox="1"/>
            <p:nvPr/>
          </p:nvSpPr>
          <p:spPr>
            <a:xfrm>
              <a:off x="1389455" y="280614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b()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A6F5C56-F6A4-F043-8560-B29B76B58EB0}"/>
                </a:ext>
              </a:extLst>
            </p:cNvPr>
            <p:cNvSpPr txBox="1"/>
            <p:nvPr/>
          </p:nvSpPr>
          <p:spPr>
            <a:xfrm>
              <a:off x="935484" y="3700668"/>
              <a:ext cx="485830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c()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E963EAB-861A-2348-834D-DE518CCBDE66}"/>
                </a:ext>
              </a:extLst>
            </p:cNvPr>
            <p:cNvSpPr txBox="1"/>
            <p:nvPr/>
          </p:nvSpPr>
          <p:spPr>
            <a:xfrm>
              <a:off x="1856249" y="370066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E9ACE97-36E2-0449-AF0B-5E315E91C797}"/>
                </a:ext>
              </a:extLst>
            </p:cNvPr>
            <p:cNvSpPr txBox="1"/>
            <p:nvPr/>
          </p:nvSpPr>
          <p:spPr>
            <a:xfrm>
              <a:off x="1389455" y="370066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d()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0CC237F-84BF-1842-9282-0D2BE085F0C0}"/>
                </a:ext>
              </a:extLst>
            </p:cNvPr>
            <p:cNvSpPr txBox="1"/>
            <p:nvPr/>
          </p:nvSpPr>
          <p:spPr>
            <a:xfrm>
              <a:off x="1856249" y="280614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BC5AF9B-681E-BA46-A040-2966D5599F24}"/>
                </a:ext>
              </a:extLst>
            </p:cNvPr>
            <p:cNvSpPr txBox="1"/>
            <p:nvPr/>
          </p:nvSpPr>
          <p:spPr>
            <a:xfrm>
              <a:off x="922661" y="3253408"/>
              <a:ext cx="485830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c()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EF2B1ED-AA4F-A945-BC11-620569EC1CCB}"/>
                </a:ext>
              </a:extLst>
            </p:cNvPr>
            <p:cNvSpPr txBox="1"/>
            <p:nvPr/>
          </p:nvSpPr>
          <p:spPr>
            <a:xfrm>
              <a:off x="1376631" y="3253408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4005143-EBBC-9E49-B714-DF4FEBDB9D70}"/>
                </a:ext>
              </a:extLst>
            </p:cNvPr>
            <p:cNvSpPr/>
            <p:nvPr/>
          </p:nvSpPr>
          <p:spPr>
            <a:xfrm>
              <a:off x="836520" y="2729946"/>
              <a:ext cx="2017645" cy="1719472"/>
            </a:xfrm>
            <a:prstGeom prst="rect">
              <a:avLst/>
            </a:prstGeom>
            <a:ln w="38100">
              <a:solidFill>
                <a:srgbClr val="009EF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39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94B9D59-9917-F440-BF7C-9F5541FB49E8}"/>
                </a:ext>
              </a:extLst>
            </p:cNvPr>
            <p:cNvSpPr txBox="1"/>
            <p:nvPr/>
          </p:nvSpPr>
          <p:spPr>
            <a:xfrm>
              <a:off x="1075062" y="2958549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a()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42D208E-AD18-7B4C-B582-9650E7224294}"/>
                </a:ext>
              </a:extLst>
            </p:cNvPr>
            <p:cNvSpPr txBox="1"/>
            <p:nvPr/>
          </p:nvSpPr>
          <p:spPr>
            <a:xfrm>
              <a:off x="1541856" y="2958549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b()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8D4665E-2634-AE44-AAF4-507F30134611}"/>
                </a:ext>
              </a:extLst>
            </p:cNvPr>
            <p:cNvSpPr txBox="1"/>
            <p:nvPr/>
          </p:nvSpPr>
          <p:spPr>
            <a:xfrm>
              <a:off x="1087885" y="3853069"/>
              <a:ext cx="485830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c()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2DF0A6A-F1B8-574C-855E-02C775C51952}"/>
                </a:ext>
              </a:extLst>
            </p:cNvPr>
            <p:cNvSpPr txBox="1"/>
            <p:nvPr/>
          </p:nvSpPr>
          <p:spPr>
            <a:xfrm>
              <a:off x="2008650" y="3853069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06BD827-36EA-CD4C-A822-16C5B44B871E}"/>
                </a:ext>
              </a:extLst>
            </p:cNvPr>
            <p:cNvSpPr txBox="1"/>
            <p:nvPr/>
          </p:nvSpPr>
          <p:spPr>
            <a:xfrm>
              <a:off x="1541856" y="3853069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d()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5AB7A6-34CC-C643-ADCC-32C459AD0BEF}"/>
                </a:ext>
              </a:extLst>
            </p:cNvPr>
            <p:cNvSpPr txBox="1"/>
            <p:nvPr/>
          </p:nvSpPr>
          <p:spPr>
            <a:xfrm>
              <a:off x="2008650" y="2958549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6BF56C-8A80-AB47-8C38-D281C58E5F13}"/>
                </a:ext>
              </a:extLst>
            </p:cNvPr>
            <p:cNvSpPr txBox="1"/>
            <p:nvPr/>
          </p:nvSpPr>
          <p:spPr>
            <a:xfrm>
              <a:off x="1075062" y="3405809"/>
              <a:ext cx="485830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/>
                <a:t>c()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D587FEC-4BF2-5345-9C15-43D1C58D1DC2}"/>
                </a:ext>
              </a:extLst>
            </p:cNvPr>
            <p:cNvSpPr txBox="1"/>
            <p:nvPr/>
          </p:nvSpPr>
          <p:spPr>
            <a:xfrm>
              <a:off x="1529031" y="3405809"/>
              <a:ext cx="497076" cy="384916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A12BA2EC-86CB-8A4E-9D5F-EF5F2DF160DD}"/>
                </a:ext>
              </a:extLst>
            </p:cNvPr>
            <p:cNvGrpSpPr/>
            <p:nvPr/>
          </p:nvGrpSpPr>
          <p:grpSpPr>
            <a:xfrm>
              <a:off x="988920" y="2882346"/>
              <a:ext cx="2017645" cy="1719472"/>
              <a:chOff x="988920" y="2882346"/>
              <a:chExt cx="2017645" cy="1719472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002A65A-72E4-A645-B232-9A34308EC139}"/>
                  </a:ext>
                </a:extLst>
              </p:cNvPr>
              <p:cNvSpPr/>
              <p:nvPr/>
            </p:nvSpPr>
            <p:spPr>
              <a:xfrm>
                <a:off x="988920" y="2882346"/>
                <a:ext cx="2017645" cy="1719472"/>
              </a:xfrm>
              <a:prstGeom prst="rect">
                <a:avLst/>
              </a:prstGeom>
              <a:ln w="38100">
                <a:solidFill>
                  <a:srgbClr val="009EFB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539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90BCA5E-EF62-574A-95B8-D596CFFCA19B}"/>
                  </a:ext>
                </a:extLst>
              </p:cNvPr>
              <p:cNvSpPr txBox="1"/>
              <p:nvPr/>
            </p:nvSpPr>
            <p:spPr>
              <a:xfrm>
                <a:off x="1227461" y="311094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078144D-4B36-8E4D-AAE1-ADFD0BB51F2E}"/>
                  </a:ext>
                </a:extLst>
              </p:cNvPr>
              <p:cNvSpPr txBox="1"/>
              <p:nvPr/>
            </p:nvSpPr>
            <p:spPr>
              <a:xfrm>
                <a:off x="1694255" y="311094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b()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31D030C-32AE-4246-9661-29F73BD00A77}"/>
                  </a:ext>
                </a:extLst>
              </p:cNvPr>
              <p:cNvSpPr txBox="1"/>
              <p:nvPr/>
            </p:nvSpPr>
            <p:spPr>
              <a:xfrm>
                <a:off x="1227461" y="4005468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74100220-D0FE-6543-AE71-945979E27E05}"/>
                  </a:ext>
                </a:extLst>
              </p:cNvPr>
              <p:cNvSpPr txBox="1"/>
              <p:nvPr/>
            </p:nvSpPr>
            <p:spPr>
              <a:xfrm>
                <a:off x="2151103" y="400546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9A761ED-B3E5-044E-B42C-308301924E8A}"/>
                  </a:ext>
                </a:extLst>
              </p:cNvPr>
              <p:cNvSpPr txBox="1"/>
              <p:nvPr/>
            </p:nvSpPr>
            <p:spPr>
              <a:xfrm>
                <a:off x="1684309" y="400546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d()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11020EF-D6D0-324D-9FC5-B428EEDE0BAD}"/>
                  </a:ext>
                </a:extLst>
              </p:cNvPr>
              <p:cNvSpPr txBox="1"/>
              <p:nvPr/>
            </p:nvSpPr>
            <p:spPr>
              <a:xfrm>
                <a:off x="2161049" y="311094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A7FEFF26-172E-324B-9AB4-B6B9579BE0F5}"/>
                  </a:ext>
                </a:extLst>
              </p:cNvPr>
              <p:cNvSpPr txBox="1"/>
              <p:nvPr/>
            </p:nvSpPr>
            <p:spPr>
              <a:xfrm>
                <a:off x="1227461" y="3558208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47B069B-BA59-144D-AC56-32C548E85894}"/>
                  </a:ext>
                </a:extLst>
              </p:cNvPr>
              <p:cNvSpPr txBox="1"/>
              <p:nvPr/>
            </p:nvSpPr>
            <p:spPr>
              <a:xfrm>
                <a:off x="1681431" y="355820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</p:grp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1284185D-CCCF-0545-A721-A481695090C1}"/>
              </a:ext>
            </a:extLst>
          </p:cNvPr>
          <p:cNvSpPr txBox="1"/>
          <p:nvPr/>
        </p:nvSpPr>
        <p:spPr>
          <a:xfrm>
            <a:off x="2025033" y="4468157"/>
            <a:ext cx="1510582" cy="802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39" b="1" dirty="0">
                <a:solidFill>
                  <a:srgbClr val="0078B5"/>
                </a:solidFill>
              </a:rPr>
              <a:t>Random initial test suite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5616FDB5-C155-EC48-A3CD-1BC340EC2AC2}"/>
              </a:ext>
            </a:extLst>
          </p:cNvPr>
          <p:cNvGrpSpPr/>
          <p:nvPr/>
        </p:nvGrpSpPr>
        <p:grpSpPr>
          <a:xfrm>
            <a:off x="4275228" y="2339102"/>
            <a:ext cx="2089314" cy="1782681"/>
            <a:chOff x="3879030" y="2526120"/>
            <a:chExt cx="2442974" cy="2084437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3BA66FFE-8312-E34C-B37B-01312F0298B5}"/>
                </a:ext>
              </a:extLst>
            </p:cNvPr>
            <p:cNvGrpSpPr/>
            <p:nvPr/>
          </p:nvGrpSpPr>
          <p:grpSpPr>
            <a:xfrm>
              <a:off x="3879030" y="2526120"/>
              <a:ext cx="2442974" cy="2084437"/>
              <a:chOff x="3879030" y="2526120"/>
              <a:chExt cx="2442974" cy="2084437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8179654-AE41-5346-9983-FFA03A0890BF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879030" y="2526120"/>
                <a:ext cx="1143440" cy="974459"/>
                <a:chOff x="805069" y="2633868"/>
                <a:chExt cx="2017645" cy="1719472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FB1A5AB0-163A-3C40-8175-9A0E0A9D7EB9}"/>
                    </a:ext>
                  </a:extLst>
                </p:cNvPr>
                <p:cNvSpPr/>
                <p:nvPr/>
              </p:nvSpPr>
              <p:spPr>
                <a:xfrm>
                  <a:off x="805069" y="2633868"/>
                  <a:ext cx="2017645" cy="1719472"/>
                </a:xfrm>
                <a:prstGeom prst="rect">
                  <a:avLst/>
                </a:prstGeom>
                <a:ln w="38100">
                  <a:solidFill>
                    <a:srgbClr val="009EFB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855" dirty="0"/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54737AC7-1812-E349-9F6A-620742C315E6}"/>
                    </a:ext>
                  </a:extLst>
                </p:cNvPr>
                <p:cNvSpPr txBox="1"/>
                <p:nvPr/>
              </p:nvSpPr>
              <p:spPr>
                <a:xfrm>
                  <a:off x="1043609" y="2862469"/>
                  <a:ext cx="658824" cy="461971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a()</a:t>
                  </a: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F658245-2DD0-9546-9B12-A2A974F0E89E}"/>
                    </a:ext>
                  </a:extLst>
                </p:cNvPr>
                <p:cNvSpPr txBox="1"/>
                <p:nvPr/>
              </p:nvSpPr>
              <p:spPr>
                <a:xfrm>
                  <a:off x="1510405" y="2862469"/>
                  <a:ext cx="658824" cy="461971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b()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9597316A-5FCE-0F42-99F7-8ACFDD3FF1DD}"/>
                    </a:ext>
                  </a:extLst>
                </p:cNvPr>
                <p:cNvSpPr txBox="1"/>
                <p:nvPr/>
              </p:nvSpPr>
              <p:spPr>
                <a:xfrm>
                  <a:off x="1056436" y="3756991"/>
                  <a:ext cx="645595" cy="461971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c()</a:t>
                  </a: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06DF07D7-7868-C843-8E47-497CB2ADD1A8}"/>
                    </a:ext>
                  </a:extLst>
                </p:cNvPr>
                <p:cNvSpPr txBox="1"/>
                <p:nvPr/>
              </p:nvSpPr>
              <p:spPr>
                <a:xfrm>
                  <a:off x="1977199" y="3756991"/>
                  <a:ext cx="658824" cy="461971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06121F0F-1CFA-F34B-BE26-FABE6DE9430C}"/>
                    </a:ext>
                  </a:extLst>
                </p:cNvPr>
                <p:cNvSpPr txBox="1"/>
                <p:nvPr/>
              </p:nvSpPr>
              <p:spPr>
                <a:xfrm>
                  <a:off x="1510405" y="3756991"/>
                  <a:ext cx="658824" cy="461971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d()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2A1A3B9D-A632-6245-B5FE-11CBBBF2C1BA}"/>
                    </a:ext>
                  </a:extLst>
                </p:cNvPr>
                <p:cNvSpPr txBox="1"/>
                <p:nvPr/>
              </p:nvSpPr>
              <p:spPr>
                <a:xfrm>
                  <a:off x="1977199" y="2862469"/>
                  <a:ext cx="658824" cy="461971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12A8E809-31AF-0D48-B579-29861136616A}"/>
                    </a:ext>
                  </a:extLst>
                </p:cNvPr>
                <p:cNvSpPr txBox="1"/>
                <p:nvPr/>
              </p:nvSpPr>
              <p:spPr>
                <a:xfrm>
                  <a:off x="1043609" y="3309729"/>
                  <a:ext cx="645595" cy="461971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c()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9C3FFC56-08DA-7D42-BE47-0A660F24C7FE}"/>
                    </a:ext>
                  </a:extLst>
                </p:cNvPr>
                <p:cNvSpPr txBox="1"/>
                <p:nvPr/>
              </p:nvSpPr>
              <p:spPr>
                <a:xfrm>
                  <a:off x="1497580" y="3309729"/>
                  <a:ext cx="658824" cy="461971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00A0567A-DEFB-9B45-9ECE-95C112186DA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178564" y="2526120"/>
                <a:ext cx="1143440" cy="974459"/>
                <a:chOff x="805069" y="2633868"/>
                <a:chExt cx="2017645" cy="1719472"/>
              </a:xfrm>
            </p:grpSpPr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A5C30FE1-139B-0842-83FA-FE8A41892F6F}"/>
                    </a:ext>
                  </a:extLst>
                </p:cNvPr>
                <p:cNvSpPr/>
                <p:nvPr/>
              </p:nvSpPr>
              <p:spPr>
                <a:xfrm>
                  <a:off x="805069" y="2633868"/>
                  <a:ext cx="2017645" cy="1719472"/>
                </a:xfrm>
                <a:prstGeom prst="rect">
                  <a:avLst/>
                </a:prstGeom>
                <a:ln w="38100">
                  <a:solidFill>
                    <a:srgbClr val="009EFB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855" dirty="0"/>
                </a:p>
              </p:txBody>
            </p:sp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C4779BC3-BA31-5440-9BFA-AB75CE54091E}"/>
                    </a:ext>
                  </a:extLst>
                </p:cNvPr>
                <p:cNvSpPr txBox="1"/>
                <p:nvPr/>
              </p:nvSpPr>
              <p:spPr>
                <a:xfrm>
                  <a:off x="1043609" y="2862469"/>
                  <a:ext cx="658824" cy="461971"/>
                </a:xfrm>
                <a:prstGeom prst="rect">
                  <a:avLst/>
                </a:prstGeom>
                <a:solidFill>
                  <a:srgbClr val="FF6524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a()</a:t>
                  </a:r>
                </a:p>
              </p:txBody>
            </p: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656F3431-2846-3F4C-99A7-EC543705CD7F}"/>
                    </a:ext>
                  </a:extLst>
                </p:cNvPr>
                <p:cNvSpPr txBox="1"/>
                <p:nvPr/>
              </p:nvSpPr>
              <p:spPr>
                <a:xfrm>
                  <a:off x="1510405" y="2862469"/>
                  <a:ext cx="658824" cy="461971"/>
                </a:xfrm>
                <a:prstGeom prst="rect">
                  <a:avLst/>
                </a:prstGeom>
                <a:solidFill>
                  <a:srgbClr val="FF6524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b()</a:t>
                  </a:r>
                </a:p>
              </p:txBody>
            </p:sp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81139EF5-08A6-FA4E-8618-D4B889A01189}"/>
                    </a:ext>
                  </a:extLst>
                </p:cNvPr>
                <p:cNvSpPr txBox="1"/>
                <p:nvPr/>
              </p:nvSpPr>
              <p:spPr>
                <a:xfrm>
                  <a:off x="1056436" y="3756991"/>
                  <a:ext cx="645595" cy="461971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c()</a:t>
                  </a:r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7E51C229-7507-A44B-A344-636FEDB402CD}"/>
                    </a:ext>
                  </a:extLst>
                </p:cNvPr>
                <p:cNvSpPr txBox="1"/>
                <p:nvPr/>
              </p:nvSpPr>
              <p:spPr>
                <a:xfrm>
                  <a:off x="1977199" y="3756991"/>
                  <a:ext cx="658824" cy="461971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5D6E7008-44AC-5F4C-BBE1-0CC0DDE9A42B}"/>
                    </a:ext>
                  </a:extLst>
                </p:cNvPr>
                <p:cNvSpPr txBox="1"/>
                <p:nvPr/>
              </p:nvSpPr>
              <p:spPr>
                <a:xfrm>
                  <a:off x="1510405" y="3756991"/>
                  <a:ext cx="658824" cy="461971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d()</a:t>
                  </a: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790B5951-9BCD-2A47-A379-F8B79A03F195}"/>
                    </a:ext>
                  </a:extLst>
                </p:cNvPr>
                <p:cNvSpPr txBox="1"/>
                <p:nvPr/>
              </p:nvSpPr>
              <p:spPr>
                <a:xfrm>
                  <a:off x="1977199" y="2862469"/>
                  <a:ext cx="658824" cy="461971"/>
                </a:xfrm>
                <a:prstGeom prst="rect">
                  <a:avLst/>
                </a:prstGeom>
                <a:solidFill>
                  <a:srgbClr val="FF6524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D4BE557E-60DE-D544-9BBA-1FD6BE289BD4}"/>
                    </a:ext>
                  </a:extLst>
                </p:cNvPr>
                <p:cNvSpPr txBox="1"/>
                <p:nvPr/>
              </p:nvSpPr>
              <p:spPr>
                <a:xfrm>
                  <a:off x="1043609" y="3309729"/>
                  <a:ext cx="645595" cy="461971"/>
                </a:xfrm>
                <a:prstGeom prst="rect">
                  <a:avLst/>
                </a:prstGeom>
                <a:solidFill>
                  <a:srgbClr val="FF6524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c()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0818C2A6-AFF0-444A-A6AB-4C85E8015CB5}"/>
                    </a:ext>
                  </a:extLst>
                </p:cNvPr>
                <p:cNvSpPr txBox="1"/>
                <p:nvPr/>
              </p:nvSpPr>
              <p:spPr>
                <a:xfrm>
                  <a:off x="1497580" y="3309729"/>
                  <a:ext cx="658824" cy="461971"/>
                </a:xfrm>
                <a:prstGeom prst="rect">
                  <a:avLst/>
                </a:prstGeom>
                <a:solidFill>
                  <a:srgbClr val="FF6524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FB3F8ADA-0EEB-FE49-B549-00A85D81319B}"/>
                  </a:ext>
                </a:extLst>
              </p:cNvPr>
              <p:cNvGrpSpPr/>
              <p:nvPr/>
            </p:nvGrpSpPr>
            <p:grpSpPr>
              <a:xfrm>
                <a:off x="3879030" y="3628881"/>
                <a:ext cx="1143440" cy="974459"/>
                <a:chOff x="3896245" y="3628881"/>
                <a:chExt cx="1143440" cy="974459"/>
              </a:xfrm>
            </p:grpSpPr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4787E57F-B77E-BD45-A1D5-CD5CD3DF51BF}"/>
                    </a:ext>
                  </a:extLst>
                </p:cNvPr>
                <p:cNvSpPr/>
                <p:nvPr/>
              </p:nvSpPr>
              <p:spPr>
                <a:xfrm>
                  <a:off x="3896245" y="3628881"/>
                  <a:ext cx="1143440" cy="974459"/>
                </a:xfrm>
                <a:prstGeom prst="rect">
                  <a:avLst/>
                </a:prstGeom>
                <a:ln w="38100">
                  <a:solidFill>
                    <a:srgbClr val="009EFB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855" dirty="0"/>
                </a:p>
              </p:txBody>
            </p: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2E836CBF-9B8D-9B4D-9163-27BB7A300D72}"/>
                    </a:ext>
                  </a:extLst>
                </p:cNvPr>
                <p:cNvSpPr txBox="1"/>
                <p:nvPr/>
              </p:nvSpPr>
              <p:spPr>
                <a:xfrm>
                  <a:off x="4031430" y="3758434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a()</a:t>
                  </a:r>
                </a:p>
              </p:txBody>
            </p: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FDA43EF4-6A26-2045-A68F-41FD5000FD7E}"/>
                    </a:ext>
                  </a:extLst>
                </p:cNvPr>
                <p:cNvSpPr txBox="1"/>
                <p:nvPr/>
              </p:nvSpPr>
              <p:spPr>
                <a:xfrm>
                  <a:off x="4038700" y="4265377"/>
                  <a:ext cx="365872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c()</a:t>
                  </a:r>
                </a:p>
              </p:txBody>
            </p: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76FC8AC3-334E-BB4E-B1DF-D86015398550}"/>
                    </a:ext>
                  </a:extLst>
                </p:cNvPr>
                <p:cNvSpPr txBox="1"/>
                <p:nvPr/>
              </p:nvSpPr>
              <p:spPr>
                <a:xfrm>
                  <a:off x="4560515" y="4265377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D985D556-644A-0646-A242-B885E84DFBAC}"/>
                    </a:ext>
                  </a:extLst>
                </p:cNvPr>
                <p:cNvSpPr txBox="1"/>
                <p:nvPr/>
              </p:nvSpPr>
              <p:spPr>
                <a:xfrm>
                  <a:off x="4295973" y="4265377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d()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1DFF50F6-8BEC-6E48-85C1-C1246FD0D86C}"/>
                    </a:ext>
                  </a:extLst>
                </p:cNvPr>
                <p:cNvSpPr txBox="1"/>
                <p:nvPr/>
              </p:nvSpPr>
              <p:spPr>
                <a:xfrm>
                  <a:off x="4344011" y="3758434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D14EDE63-1300-B84B-9EBC-3C1F6DAEFD45}"/>
                    </a:ext>
                  </a:extLst>
                </p:cNvPr>
                <p:cNvSpPr txBox="1"/>
                <p:nvPr/>
              </p:nvSpPr>
              <p:spPr>
                <a:xfrm>
                  <a:off x="4031430" y="4011905"/>
                  <a:ext cx="365872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c()</a:t>
                  </a:r>
                </a:p>
              </p:txBody>
            </p:sp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59818566-AD4A-FD49-9097-DE553B01FEA5}"/>
                    </a:ext>
                  </a:extLst>
                </p:cNvPr>
                <p:cNvSpPr txBox="1"/>
                <p:nvPr/>
              </p:nvSpPr>
              <p:spPr>
                <a:xfrm>
                  <a:off x="4340748" y="4011905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b()</a:t>
                  </a:r>
                </a:p>
              </p:txBody>
            </p: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2A77AC93-B93E-9543-B094-A8F9220F6A8B}"/>
                    </a:ext>
                  </a:extLst>
                </p:cNvPr>
                <p:cNvSpPr txBox="1"/>
                <p:nvPr/>
              </p:nvSpPr>
              <p:spPr>
                <a:xfrm>
                  <a:off x="4605289" y="4011905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DD81DAC5-272F-204C-B039-97E796018E99}"/>
                  </a:ext>
                </a:extLst>
              </p:cNvPr>
              <p:cNvGrpSpPr/>
              <p:nvPr/>
            </p:nvGrpSpPr>
            <p:grpSpPr>
              <a:xfrm>
                <a:off x="5176780" y="3636098"/>
                <a:ext cx="1143440" cy="974459"/>
                <a:chOff x="3896245" y="3628881"/>
                <a:chExt cx="1143440" cy="974459"/>
              </a:xfrm>
            </p:grpSpPr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549E3BE0-0107-B54A-8B4E-52A23A2A0F97}"/>
                    </a:ext>
                  </a:extLst>
                </p:cNvPr>
                <p:cNvSpPr/>
                <p:nvPr/>
              </p:nvSpPr>
              <p:spPr>
                <a:xfrm>
                  <a:off x="3896245" y="3628881"/>
                  <a:ext cx="1143440" cy="974459"/>
                </a:xfrm>
                <a:prstGeom prst="rect">
                  <a:avLst/>
                </a:prstGeom>
                <a:ln w="38100">
                  <a:solidFill>
                    <a:srgbClr val="009EFB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855" dirty="0"/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642F4EE2-12B4-5D4E-A483-DD7E8135201D}"/>
                    </a:ext>
                  </a:extLst>
                </p:cNvPr>
                <p:cNvSpPr txBox="1"/>
                <p:nvPr/>
              </p:nvSpPr>
              <p:spPr>
                <a:xfrm>
                  <a:off x="4031430" y="3758434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a()</a:t>
                  </a:r>
                </a:p>
              </p:txBody>
            </p:sp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C3463E2B-05F9-6D4B-86A5-399D4C47517E}"/>
                    </a:ext>
                  </a:extLst>
                </p:cNvPr>
                <p:cNvSpPr txBox="1"/>
                <p:nvPr/>
              </p:nvSpPr>
              <p:spPr>
                <a:xfrm>
                  <a:off x="4038700" y="4265377"/>
                  <a:ext cx="365872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c()</a:t>
                  </a:r>
                </a:p>
              </p:txBody>
            </p: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272FB4EF-AAD0-274B-9FC5-9B2B8E644381}"/>
                    </a:ext>
                  </a:extLst>
                </p:cNvPr>
                <p:cNvSpPr txBox="1"/>
                <p:nvPr/>
              </p:nvSpPr>
              <p:spPr>
                <a:xfrm>
                  <a:off x="4560515" y="4265377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EF1359CE-E5E1-F541-A10C-8FBA29060DDD}"/>
                    </a:ext>
                  </a:extLst>
                </p:cNvPr>
                <p:cNvSpPr txBox="1"/>
                <p:nvPr/>
              </p:nvSpPr>
              <p:spPr>
                <a:xfrm>
                  <a:off x="4295973" y="4265377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d()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B16743A6-1636-3E46-95CE-F5F49B5A375C}"/>
                    </a:ext>
                  </a:extLst>
                </p:cNvPr>
                <p:cNvSpPr txBox="1"/>
                <p:nvPr/>
              </p:nvSpPr>
              <p:spPr>
                <a:xfrm>
                  <a:off x="4344011" y="3758434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9FB5DAEC-8447-D14C-9F3D-3938FF6E9561}"/>
                    </a:ext>
                  </a:extLst>
                </p:cNvPr>
                <p:cNvSpPr txBox="1"/>
                <p:nvPr/>
              </p:nvSpPr>
              <p:spPr>
                <a:xfrm>
                  <a:off x="4031430" y="4011905"/>
                  <a:ext cx="365872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c()</a:t>
                  </a:r>
                </a:p>
              </p:txBody>
            </p:sp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FEDE1874-1DED-B545-9971-70C8899C3EB0}"/>
                    </a:ext>
                  </a:extLst>
                </p:cNvPr>
                <p:cNvSpPr txBox="1"/>
                <p:nvPr/>
              </p:nvSpPr>
              <p:spPr>
                <a:xfrm>
                  <a:off x="4340748" y="4011905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/>
                    <a:t>b()</a:t>
                  </a:r>
                </a:p>
              </p:txBody>
            </p: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F58B7A00-1461-5542-A186-588EB5F2F03D}"/>
                    </a:ext>
                  </a:extLst>
                </p:cNvPr>
                <p:cNvSpPr txBox="1"/>
                <p:nvPr/>
              </p:nvSpPr>
              <p:spPr>
                <a:xfrm>
                  <a:off x="4605289" y="4011905"/>
                  <a:ext cx="373369" cy="261808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55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855" dirty="0"/>
                    <a:t>()</a:t>
                  </a:r>
                </a:p>
              </p:txBody>
            </p:sp>
          </p:grpSp>
        </p:grpSp>
        <p:pic>
          <p:nvPicPr>
            <p:cNvPr id="113" name="Graphic 112" descr="Repeat">
              <a:extLst>
                <a:ext uri="{FF2B5EF4-FFF2-40B4-BE49-F238E27FC236}">
                  <a16:creationId xmlns:a16="http://schemas.microsoft.com/office/drawing/2014/main" id="{EA8A9FA3-C2DB-9840-990B-CCCF7A427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240781" y="2655329"/>
              <a:ext cx="1719472" cy="1719472"/>
            </a:xfrm>
            <a:prstGeom prst="rect">
              <a:avLst/>
            </a:prstGeom>
          </p:spPr>
        </p:pic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B9ED7368-1148-AD42-AB74-18A3404FC787}"/>
              </a:ext>
            </a:extLst>
          </p:cNvPr>
          <p:cNvSpPr txBox="1"/>
          <p:nvPr/>
        </p:nvSpPr>
        <p:spPr>
          <a:xfrm>
            <a:off x="4544579" y="4468157"/>
            <a:ext cx="1510582" cy="566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39" b="1" dirty="0">
                <a:solidFill>
                  <a:srgbClr val="0078B5"/>
                </a:solidFill>
              </a:rPr>
              <a:t>Evolutionary search</a:t>
            </a: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C7101022-F69A-1A4F-B215-BD1FEDD59173}"/>
              </a:ext>
            </a:extLst>
          </p:cNvPr>
          <p:cNvGrpSpPr/>
          <p:nvPr/>
        </p:nvGrpSpPr>
        <p:grpSpPr>
          <a:xfrm>
            <a:off x="6864691" y="2495167"/>
            <a:ext cx="1725558" cy="1470551"/>
            <a:chOff x="6724656" y="2688532"/>
            <a:chExt cx="2017645" cy="1719472"/>
          </a:xfrm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7AA9A0CA-5149-734A-88E7-206F5E0B0FD0}"/>
                </a:ext>
              </a:extLst>
            </p:cNvPr>
            <p:cNvSpPr/>
            <p:nvPr/>
          </p:nvSpPr>
          <p:spPr>
            <a:xfrm>
              <a:off x="6724656" y="2688532"/>
              <a:ext cx="2017645" cy="1719472"/>
            </a:xfrm>
            <a:prstGeom prst="rect">
              <a:avLst/>
            </a:prstGeom>
            <a:ln w="38100">
              <a:solidFill>
                <a:srgbClr val="009EF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539" dirty="0"/>
            </a:p>
          </p:txBody>
        </p: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3AC3287A-952D-4E48-81E3-668EF8680D46}"/>
                </a:ext>
              </a:extLst>
            </p:cNvPr>
            <p:cNvGrpSpPr/>
            <p:nvPr/>
          </p:nvGrpSpPr>
          <p:grpSpPr>
            <a:xfrm>
              <a:off x="7032395" y="2795860"/>
              <a:ext cx="1413286" cy="384916"/>
              <a:chOff x="7825085" y="3431395"/>
              <a:chExt cx="1413286" cy="384916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6F02DC1F-9B01-0245-898C-E9960417DA09}"/>
                  </a:ext>
                </a:extLst>
              </p:cNvPr>
              <p:cNvSpPr txBox="1"/>
              <p:nvPr/>
            </p:nvSpPr>
            <p:spPr>
              <a:xfrm>
                <a:off x="7825085" y="3431395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F00B3E2-150F-1242-9E3D-BADBC9F143F4}"/>
                  </a:ext>
                </a:extLst>
              </p:cNvPr>
              <p:cNvSpPr txBox="1"/>
              <p:nvPr/>
            </p:nvSpPr>
            <p:spPr>
              <a:xfrm>
                <a:off x="8741295" y="3431395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1DA67CEA-8AAC-2E4D-B3A8-C2A86B050730}"/>
                  </a:ext>
                </a:extLst>
              </p:cNvPr>
              <p:cNvSpPr txBox="1"/>
              <p:nvPr/>
            </p:nvSpPr>
            <p:spPr>
              <a:xfrm>
                <a:off x="8288231" y="3431395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d()</a:t>
                </a:r>
              </a:p>
            </p:txBody>
          </p:sp>
        </p:grp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19D8F25B-45A0-DC49-A3AB-76E2A6AAC506}"/>
                </a:ext>
              </a:extLst>
            </p:cNvPr>
            <p:cNvSpPr txBox="1"/>
            <p:nvPr/>
          </p:nvSpPr>
          <p:spPr>
            <a:xfrm>
              <a:off x="7050602" y="3221142"/>
              <a:ext cx="1173715" cy="10925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68" dirty="0"/>
                <a:t>Exception:</a:t>
              </a:r>
            </a:p>
            <a:p>
              <a:r>
                <a:rPr lang="en-US" sz="1368" dirty="0"/>
                <a:t>  at x(…)</a:t>
              </a:r>
            </a:p>
            <a:p>
              <a:r>
                <a:rPr lang="en-US" sz="1368" dirty="0"/>
                <a:t>  at y(…)</a:t>
              </a:r>
            </a:p>
            <a:p>
              <a:r>
                <a:rPr lang="en-US" sz="1368" dirty="0">
                  <a:solidFill>
                    <a:srgbClr val="FF0000"/>
                  </a:solidFill>
                </a:rPr>
                <a:t>  at e(…)</a:t>
              </a:r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BB2B05B5-8140-D44C-9408-6E62D138FC97}"/>
              </a:ext>
            </a:extLst>
          </p:cNvPr>
          <p:cNvSpPr txBox="1"/>
          <p:nvPr/>
        </p:nvSpPr>
        <p:spPr>
          <a:xfrm>
            <a:off x="181976" y="2756644"/>
            <a:ext cx="1003801" cy="934358"/>
          </a:xfrm>
          <a:prstGeom prst="rect">
            <a:avLst/>
          </a:prstGeom>
          <a:noFill/>
          <a:ln w="25400">
            <a:solidFill>
              <a:srgbClr val="009EFB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sz="1368" dirty="0"/>
              <a:t>Exception:</a:t>
            </a:r>
          </a:p>
          <a:p>
            <a:r>
              <a:rPr lang="en-US" sz="1368" dirty="0"/>
              <a:t>  at x(…)</a:t>
            </a:r>
          </a:p>
          <a:p>
            <a:r>
              <a:rPr lang="en-US" sz="1368" dirty="0"/>
              <a:t>  at y(…)</a:t>
            </a:r>
          </a:p>
          <a:p>
            <a:r>
              <a:rPr lang="en-US" sz="1368" dirty="0">
                <a:solidFill>
                  <a:srgbClr val="FF0000"/>
                </a:solidFill>
              </a:rPr>
              <a:t>  at e(…)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0CBB10F3-E16C-2F4A-9022-C02CA5B3B8D0}"/>
              </a:ext>
            </a:extLst>
          </p:cNvPr>
          <p:cNvSpPr txBox="1"/>
          <p:nvPr/>
        </p:nvSpPr>
        <p:spPr>
          <a:xfrm>
            <a:off x="6864691" y="4468157"/>
            <a:ext cx="1725557" cy="802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39" b="1" dirty="0">
                <a:solidFill>
                  <a:srgbClr val="0078B5"/>
                </a:solidFill>
              </a:rPr>
              <a:t>Crash reproducing </a:t>
            </a:r>
            <a:br>
              <a:rPr lang="en-US" sz="1539" b="1" dirty="0">
                <a:solidFill>
                  <a:srgbClr val="0078B5"/>
                </a:solidFill>
              </a:rPr>
            </a:br>
            <a:r>
              <a:rPr lang="en-US" sz="1539" b="1" dirty="0">
                <a:solidFill>
                  <a:srgbClr val="0078B5"/>
                </a:solidFill>
              </a:rPr>
              <a:t>test case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0ED43C6-0137-0C49-B723-32A1F0658555}"/>
              </a:ext>
            </a:extLst>
          </p:cNvPr>
          <p:cNvSpPr txBox="1"/>
          <p:nvPr/>
        </p:nvSpPr>
        <p:spPr>
          <a:xfrm>
            <a:off x="62134" y="4468157"/>
            <a:ext cx="1243484" cy="32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39" b="1" dirty="0">
                <a:solidFill>
                  <a:srgbClr val="0078B5"/>
                </a:solidFill>
              </a:rPr>
              <a:t>Stack trace</a:t>
            </a:r>
          </a:p>
        </p:txBody>
      </p:sp>
      <p:sp>
        <p:nvSpPr>
          <p:cNvPr id="139" name="Triangle 138">
            <a:extLst>
              <a:ext uri="{FF2B5EF4-FFF2-40B4-BE49-F238E27FC236}">
                <a16:creationId xmlns:a16="http://schemas.microsoft.com/office/drawing/2014/main" id="{05383BD6-27AC-B849-83A7-128C3FE08D8B}"/>
              </a:ext>
            </a:extLst>
          </p:cNvPr>
          <p:cNvSpPr/>
          <p:nvPr/>
        </p:nvSpPr>
        <p:spPr>
          <a:xfrm rot="5400000">
            <a:off x="1084963" y="3051694"/>
            <a:ext cx="617209" cy="357496"/>
          </a:xfrm>
          <a:prstGeom prst="triangle">
            <a:avLst/>
          </a:prstGeom>
          <a:solidFill>
            <a:srgbClr val="009E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39" dirty="0"/>
          </a:p>
        </p:txBody>
      </p:sp>
      <p:sp>
        <p:nvSpPr>
          <p:cNvPr id="141" name="Triangle 140">
            <a:extLst>
              <a:ext uri="{FF2B5EF4-FFF2-40B4-BE49-F238E27FC236}">
                <a16:creationId xmlns:a16="http://schemas.microsoft.com/office/drawing/2014/main" id="{5BAC0F16-D4C7-F740-9B8F-0A6A398BA993}"/>
              </a:ext>
            </a:extLst>
          </p:cNvPr>
          <p:cNvSpPr/>
          <p:nvPr/>
        </p:nvSpPr>
        <p:spPr>
          <a:xfrm rot="5400000">
            <a:off x="3730068" y="3051695"/>
            <a:ext cx="617209" cy="357496"/>
          </a:xfrm>
          <a:prstGeom prst="triangle">
            <a:avLst/>
          </a:prstGeom>
          <a:solidFill>
            <a:srgbClr val="009E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39" dirty="0"/>
          </a:p>
        </p:txBody>
      </p:sp>
      <p:sp>
        <p:nvSpPr>
          <p:cNvPr id="142" name="Triangle 141">
            <a:extLst>
              <a:ext uri="{FF2B5EF4-FFF2-40B4-BE49-F238E27FC236}">
                <a16:creationId xmlns:a16="http://schemas.microsoft.com/office/drawing/2014/main" id="{0FAA2E72-B5D6-A845-9843-0D45459BF519}"/>
              </a:ext>
            </a:extLst>
          </p:cNvPr>
          <p:cNvSpPr/>
          <p:nvPr/>
        </p:nvSpPr>
        <p:spPr>
          <a:xfrm rot="5400000">
            <a:off x="6324441" y="3033515"/>
            <a:ext cx="617209" cy="357496"/>
          </a:xfrm>
          <a:prstGeom prst="triangle">
            <a:avLst/>
          </a:prstGeom>
          <a:solidFill>
            <a:srgbClr val="009EF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39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E3F8E7-F9F9-0346-BA61-8369A1030A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9629E-18A4-D049-9C98-540BA172A98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37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AC72-06EA-E349-BB48-0D8C0C74B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seeding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D48ECA-CAA5-1541-B4F0-6111D4D3ED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9629E-18A4-D049-9C98-540BA172A98D}" type="slidenum">
              <a:rPr lang="en-US" smtClean="0"/>
              <a:pPr/>
              <a:t>13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AA4101D-B662-EB46-A125-A0965790CFC7}"/>
              </a:ext>
            </a:extLst>
          </p:cNvPr>
          <p:cNvGrpSpPr/>
          <p:nvPr/>
        </p:nvGrpSpPr>
        <p:grpSpPr>
          <a:xfrm>
            <a:off x="2615348" y="2030311"/>
            <a:ext cx="3913305" cy="3922914"/>
            <a:chOff x="2609386" y="2030311"/>
            <a:chExt cx="3913305" cy="3922914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1CD1381C-A454-5847-A260-8FDA710D92E8}"/>
                </a:ext>
              </a:extLst>
            </p:cNvPr>
            <p:cNvGrpSpPr/>
            <p:nvPr/>
          </p:nvGrpSpPr>
          <p:grpSpPr>
            <a:xfrm>
              <a:off x="4406120" y="2030311"/>
              <a:ext cx="2116571" cy="1861564"/>
              <a:chOff x="531720" y="2425146"/>
              <a:chExt cx="2474845" cy="2176672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1EFA3A6-6C62-6F41-B58A-0FA9D10F21ED}"/>
                  </a:ext>
                </a:extLst>
              </p:cNvPr>
              <p:cNvSpPr/>
              <p:nvPr/>
            </p:nvSpPr>
            <p:spPr>
              <a:xfrm>
                <a:off x="531720" y="2425146"/>
                <a:ext cx="2017645" cy="1719472"/>
              </a:xfrm>
              <a:prstGeom prst="rect">
                <a:avLst/>
              </a:prstGeom>
              <a:ln w="38100">
                <a:solidFill>
                  <a:srgbClr val="009EFB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539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2EEE9F-5E56-DA4A-8149-3699994338B3}"/>
                  </a:ext>
                </a:extLst>
              </p:cNvPr>
              <p:cNvSpPr txBox="1"/>
              <p:nvPr/>
            </p:nvSpPr>
            <p:spPr>
              <a:xfrm>
                <a:off x="770261" y="265374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715B41F-B5FC-A24D-B0D2-549B8169EA1C}"/>
                  </a:ext>
                </a:extLst>
              </p:cNvPr>
              <p:cNvSpPr txBox="1"/>
              <p:nvPr/>
            </p:nvSpPr>
            <p:spPr>
              <a:xfrm>
                <a:off x="1237055" y="265374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b()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18BC7A-A724-194B-B48B-4921DA95790F}"/>
                  </a:ext>
                </a:extLst>
              </p:cNvPr>
              <p:cNvSpPr txBox="1"/>
              <p:nvPr/>
            </p:nvSpPr>
            <p:spPr>
              <a:xfrm>
                <a:off x="783085" y="3548268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DD10239-DA93-D343-8B34-C7FB6C1A70C3}"/>
                  </a:ext>
                </a:extLst>
              </p:cNvPr>
              <p:cNvSpPr txBox="1"/>
              <p:nvPr/>
            </p:nvSpPr>
            <p:spPr>
              <a:xfrm>
                <a:off x="1703849" y="354826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7A2B993-081A-1543-B6AE-75E35CAB4CE9}"/>
                  </a:ext>
                </a:extLst>
              </p:cNvPr>
              <p:cNvSpPr txBox="1"/>
              <p:nvPr/>
            </p:nvSpPr>
            <p:spPr>
              <a:xfrm>
                <a:off x="1237055" y="354826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d()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5954B18-975F-7042-8EE2-957B21DA1B81}"/>
                  </a:ext>
                </a:extLst>
              </p:cNvPr>
              <p:cNvSpPr txBox="1"/>
              <p:nvPr/>
            </p:nvSpPr>
            <p:spPr>
              <a:xfrm>
                <a:off x="1703849" y="265374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5AD2818-98D9-C14E-A7D7-C418BBCCCD51}"/>
                  </a:ext>
                </a:extLst>
              </p:cNvPr>
              <p:cNvSpPr txBox="1"/>
              <p:nvPr/>
            </p:nvSpPr>
            <p:spPr>
              <a:xfrm>
                <a:off x="770261" y="3101008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10D4D7B-C98B-CE4A-ADC6-5AC785789708}"/>
                  </a:ext>
                </a:extLst>
              </p:cNvPr>
              <p:cNvSpPr txBox="1"/>
              <p:nvPr/>
            </p:nvSpPr>
            <p:spPr>
              <a:xfrm>
                <a:off x="1224231" y="310100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85567DB-D330-7046-B8ED-D328870240D7}"/>
                  </a:ext>
                </a:extLst>
              </p:cNvPr>
              <p:cNvSpPr/>
              <p:nvPr/>
            </p:nvSpPr>
            <p:spPr>
              <a:xfrm>
                <a:off x="684120" y="2577546"/>
                <a:ext cx="2017645" cy="1719472"/>
              </a:xfrm>
              <a:prstGeom prst="rect">
                <a:avLst/>
              </a:prstGeom>
              <a:ln w="38100">
                <a:solidFill>
                  <a:srgbClr val="009EFB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539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872B944-7805-9F4B-AF1B-46C0B5CE066A}"/>
                  </a:ext>
                </a:extLst>
              </p:cNvPr>
              <p:cNvSpPr txBox="1"/>
              <p:nvPr/>
            </p:nvSpPr>
            <p:spPr>
              <a:xfrm>
                <a:off x="922661" y="280614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640AF27-DCBE-A747-B1B0-E9140205DF85}"/>
                  </a:ext>
                </a:extLst>
              </p:cNvPr>
              <p:cNvSpPr txBox="1"/>
              <p:nvPr/>
            </p:nvSpPr>
            <p:spPr>
              <a:xfrm>
                <a:off x="1389455" y="280614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b()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A6F5C56-F6A4-F043-8560-B29B76B58EB0}"/>
                  </a:ext>
                </a:extLst>
              </p:cNvPr>
              <p:cNvSpPr txBox="1"/>
              <p:nvPr/>
            </p:nvSpPr>
            <p:spPr>
              <a:xfrm>
                <a:off x="935484" y="3700668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E963EAB-861A-2348-834D-DE518CCBDE66}"/>
                  </a:ext>
                </a:extLst>
              </p:cNvPr>
              <p:cNvSpPr txBox="1"/>
              <p:nvPr/>
            </p:nvSpPr>
            <p:spPr>
              <a:xfrm>
                <a:off x="1856249" y="370066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E9ACE97-36E2-0449-AF0B-5E315E91C797}"/>
                  </a:ext>
                </a:extLst>
              </p:cNvPr>
              <p:cNvSpPr txBox="1"/>
              <p:nvPr/>
            </p:nvSpPr>
            <p:spPr>
              <a:xfrm>
                <a:off x="1389455" y="370066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d()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0CC237F-84BF-1842-9282-0D2BE085F0C0}"/>
                  </a:ext>
                </a:extLst>
              </p:cNvPr>
              <p:cNvSpPr txBox="1"/>
              <p:nvPr/>
            </p:nvSpPr>
            <p:spPr>
              <a:xfrm>
                <a:off x="1856249" y="280614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BC5AF9B-681E-BA46-A040-2966D5599F24}"/>
                  </a:ext>
                </a:extLst>
              </p:cNvPr>
              <p:cNvSpPr txBox="1"/>
              <p:nvPr/>
            </p:nvSpPr>
            <p:spPr>
              <a:xfrm>
                <a:off x="922661" y="3253408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EF2B1ED-AA4F-A945-BC11-620569EC1CCB}"/>
                  </a:ext>
                </a:extLst>
              </p:cNvPr>
              <p:cNvSpPr txBox="1"/>
              <p:nvPr/>
            </p:nvSpPr>
            <p:spPr>
              <a:xfrm>
                <a:off x="1376631" y="3253408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4005143-EBBC-9E49-B714-DF4FEBDB9D70}"/>
                  </a:ext>
                </a:extLst>
              </p:cNvPr>
              <p:cNvSpPr/>
              <p:nvPr/>
            </p:nvSpPr>
            <p:spPr>
              <a:xfrm>
                <a:off x="836520" y="2729946"/>
                <a:ext cx="2017645" cy="1719472"/>
              </a:xfrm>
              <a:prstGeom prst="rect">
                <a:avLst/>
              </a:prstGeom>
              <a:ln w="38100">
                <a:solidFill>
                  <a:srgbClr val="009EFB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539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94B9D59-9917-F440-BF7C-9F5541FB49E8}"/>
                  </a:ext>
                </a:extLst>
              </p:cNvPr>
              <p:cNvSpPr txBox="1"/>
              <p:nvPr/>
            </p:nvSpPr>
            <p:spPr>
              <a:xfrm>
                <a:off x="1075062" y="2958549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42D208E-AD18-7B4C-B582-9650E7224294}"/>
                  </a:ext>
                </a:extLst>
              </p:cNvPr>
              <p:cNvSpPr txBox="1"/>
              <p:nvPr/>
            </p:nvSpPr>
            <p:spPr>
              <a:xfrm>
                <a:off x="1541856" y="2958549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b()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8D4665E-2634-AE44-AAF4-507F30134611}"/>
                  </a:ext>
                </a:extLst>
              </p:cNvPr>
              <p:cNvSpPr txBox="1"/>
              <p:nvPr/>
            </p:nvSpPr>
            <p:spPr>
              <a:xfrm>
                <a:off x="1087885" y="3853069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2DF0A6A-F1B8-574C-855E-02C775C51952}"/>
                  </a:ext>
                </a:extLst>
              </p:cNvPr>
              <p:cNvSpPr txBox="1"/>
              <p:nvPr/>
            </p:nvSpPr>
            <p:spPr>
              <a:xfrm>
                <a:off x="2008650" y="3853069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06BD827-36EA-CD4C-A822-16C5B44B871E}"/>
                  </a:ext>
                </a:extLst>
              </p:cNvPr>
              <p:cNvSpPr txBox="1"/>
              <p:nvPr/>
            </p:nvSpPr>
            <p:spPr>
              <a:xfrm>
                <a:off x="1541856" y="3853069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d()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45AB7A6-34CC-C643-ADCC-32C459AD0BEF}"/>
                  </a:ext>
                </a:extLst>
              </p:cNvPr>
              <p:cNvSpPr txBox="1"/>
              <p:nvPr/>
            </p:nvSpPr>
            <p:spPr>
              <a:xfrm>
                <a:off x="2008650" y="2958549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A6BF56C-8A80-AB47-8C38-D281C58E5F13}"/>
                  </a:ext>
                </a:extLst>
              </p:cNvPr>
              <p:cNvSpPr txBox="1"/>
              <p:nvPr/>
            </p:nvSpPr>
            <p:spPr>
              <a:xfrm>
                <a:off x="1075062" y="3405809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D587FEC-4BF2-5345-9C15-43D1C58D1DC2}"/>
                  </a:ext>
                </a:extLst>
              </p:cNvPr>
              <p:cNvSpPr txBox="1"/>
              <p:nvPr/>
            </p:nvSpPr>
            <p:spPr>
              <a:xfrm>
                <a:off x="1529031" y="3405809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A12BA2EC-86CB-8A4E-9D5F-EF5F2DF160DD}"/>
                  </a:ext>
                </a:extLst>
              </p:cNvPr>
              <p:cNvGrpSpPr/>
              <p:nvPr/>
            </p:nvGrpSpPr>
            <p:grpSpPr>
              <a:xfrm>
                <a:off x="988920" y="2882346"/>
                <a:ext cx="2017645" cy="1719472"/>
                <a:chOff x="988920" y="2882346"/>
                <a:chExt cx="2017645" cy="1719472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3002A65A-72E4-A645-B232-9A34308EC139}"/>
                    </a:ext>
                  </a:extLst>
                </p:cNvPr>
                <p:cNvSpPr/>
                <p:nvPr/>
              </p:nvSpPr>
              <p:spPr>
                <a:xfrm>
                  <a:off x="988920" y="2882346"/>
                  <a:ext cx="2017645" cy="1719472"/>
                </a:xfrm>
                <a:prstGeom prst="rect">
                  <a:avLst/>
                </a:prstGeom>
                <a:ln w="38100">
                  <a:solidFill>
                    <a:srgbClr val="009EFB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539" dirty="0"/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90BCA5E-EF62-574A-95B8-D596CFFCA19B}"/>
                    </a:ext>
                  </a:extLst>
                </p:cNvPr>
                <p:cNvSpPr txBox="1"/>
                <p:nvPr/>
              </p:nvSpPr>
              <p:spPr>
                <a:xfrm>
                  <a:off x="1227461" y="3110948"/>
                  <a:ext cx="497076" cy="384916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539" dirty="0">
                      <a:solidFill>
                        <a:srgbClr val="0432FF"/>
                      </a:solidFill>
                    </a:rPr>
                    <a:t>a()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A078144D-4B36-8E4D-AAE1-ADFD0BB51F2E}"/>
                    </a:ext>
                  </a:extLst>
                </p:cNvPr>
                <p:cNvSpPr txBox="1"/>
                <p:nvPr/>
              </p:nvSpPr>
              <p:spPr>
                <a:xfrm>
                  <a:off x="1694255" y="3110948"/>
                  <a:ext cx="485830" cy="384916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539" dirty="0">
                      <a:solidFill>
                        <a:srgbClr val="0432FF"/>
                      </a:solidFill>
                    </a:rPr>
                    <a:t>c()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F31D030C-32AE-4246-9661-29F73BD00A77}"/>
                    </a:ext>
                  </a:extLst>
                </p:cNvPr>
                <p:cNvSpPr txBox="1"/>
                <p:nvPr/>
              </p:nvSpPr>
              <p:spPr>
                <a:xfrm>
                  <a:off x="1227461" y="4005468"/>
                  <a:ext cx="485830" cy="384916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539" dirty="0">
                      <a:solidFill>
                        <a:srgbClr val="0432FF"/>
                      </a:solidFill>
                    </a:rPr>
                    <a:t>c()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74100220-D0FE-6543-AE71-945979E27E05}"/>
                    </a:ext>
                  </a:extLst>
                </p:cNvPr>
                <p:cNvSpPr txBox="1"/>
                <p:nvPr/>
              </p:nvSpPr>
              <p:spPr>
                <a:xfrm>
                  <a:off x="2119531" y="4005468"/>
                  <a:ext cx="497076" cy="384916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539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1539" dirty="0"/>
                    <a:t>()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69A761ED-B3E5-044E-B42C-308301924E8A}"/>
                    </a:ext>
                  </a:extLst>
                </p:cNvPr>
                <p:cNvSpPr txBox="1"/>
                <p:nvPr/>
              </p:nvSpPr>
              <p:spPr>
                <a:xfrm>
                  <a:off x="1684309" y="4005468"/>
                  <a:ext cx="485830" cy="384916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539" dirty="0">
                      <a:solidFill>
                        <a:srgbClr val="0432FF"/>
                      </a:solidFill>
                    </a:rPr>
                    <a:t>c()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F11020EF-D6D0-324D-9FC5-B428EEDE0BAD}"/>
                    </a:ext>
                  </a:extLst>
                </p:cNvPr>
                <p:cNvSpPr txBox="1"/>
                <p:nvPr/>
              </p:nvSpPr>
              <p:spPr>
                <a:xfrm>
                  <a:off x="2127839" y="3110947"/>
                  <a:ext cx="497076" cy="384916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539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1539" dirty="0"/>
                    <a:t>()</a:t>
                  </a: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A7FEFF26-172E-324B-9AB4-B6B9579BE0F5}"/>
                    </a:ext>
                  </a:extLst>
                </p:cNvPr>
                <p:cNvSpPr txBox="1"/>
                <p:nvPr/>
              </p:nvSpPr>
              <p:spPr>
                <a:xfrm>
                  <a:off x="1227461" y="3558208"/>
                  <a:ext cx="485830" cy="384916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539" dirty="0">
                      <a:solidFill>
                        <a:srgbClr val="0432FF"/>
                      </a:solidFill>
                    </a:rPr>
                    <a:t>c()</a:t>
                  </a: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747B069B-BA59-144D-AC56-32C548E85894}"/>
                    </a:ext>
                  </a:extLst>
                </p:cNvPr>
                <p:cNvSpPr txBox="1"/>
                <p:nvPr/>
              </p:nvSpPr>
              <p:spPr>
                <a:xfrm>
                  <a:off x="1681431" y="3558208"/>
                  <a:ext cx="497076" cy="384916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rgbClr val="009EFB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539" dirty="0">
                      <a:solidFill>
                        <a:srgbClr val="0432FF"/>
                      </a:solidFill>
                    </a:rPr>
                    <a:t>a()</a:t>
                  </a:r>
                </a:p>
              </p:txBody>
            </p:sp>
          </p:grpSp>
        </p:grp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B2B05B5-8140-D44C-9408-6E62D138FC97}"/>
                </a:ext>
              </a:extLst>
            </p:cNvPr>
            <p:cNvSpPr txBox="1"/>
            <p:nvPr/>
          </p:nvSpPr>
          <p:spPr>
            <a:xfrm>
              <a:off x="2929703" y="2060627"/>
              <a:ext cx="1003801" cy="934358"/>
            </a:xfrm>
            <a:prstGeom prst="rect">
              <a:avLst/>
            </a:prstGeom>
            <a:noFill/>
            <a:ln w="25400">
              <a:solidFill>
                <a:srgbClr val="009EFB"/>
              </a:solidFill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368" dirty="0"/>
                <a:t>Exception:</a:t>
              </a:r>
            </a:p>
            <a:p>
              <a:r>
                <a:rPr lang="en-US" sz="1368" dirty="0"/>
                <a:t>  at x(…)</a:t>
              </a:r>
            </a:p>
            <a:p>
              <a:r>
                <a:rPr lang="en-US" sz="1368" dirty="0"/>
                <a:t>  at y(…)</a:t>
              </a:r>
            </a:p>
            <a:p>
              <a:r>
                <a:rPr lang="en-US" sz="1368" dirty="0">
                  <a:solidFill>
                    <a:srgbClr val="FF0000"/>
                  </a:solidFill>
                </a:rPr>
                <a:t>  at e(…)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30ED43C6-0137-0C49-B723-32A1F0658555}"/>
                </a:ext>
              </a:extLst>
            </p:cNvPr>
            <p:cNvSpPr txBox="1"/>
            <p:nvPr/>
          </p:nvSpPr>
          <p:spPr>
            <a:xfrm>
              <a:off x="2796153" y="3144799"/>
              <a:ext cx="1243484" cy="329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39" b="1" dirty="0">
                  <a:solidFill>
                    <a:srgbClr val="0078B5"/>
                  </a:solidFill>
                </a:rPr>
                <a:t>Stack trace</a:t>
              </a:r>
            </a:p>
          </p:txBody>
        </p:sp>
        <p:sp>
          <p:nvSpPr>
            <p:cNvPr id="139" name="Triangle 138">
              <a:extLst>
                <a:ext uri="{FF2B5EF4-FFF2-40B4-BE49-F238E27FC236}">
                  <a16:creationId xmlns:a16="http://schemas.microsoft.com/office/drawing/2014/main" id="{05383BD6-27AC-B849-83A7-128C3FE08D8B}"/>
                </a:ext>
              </a:extLst>
            </p:cNvPr>
            <p:cNvSpPr/>
            <p:nvPr/>
          </p:nvSpPr>
          <p:spPr>
            <a:xfrm rot="5400000">
              <a:off x="3832690" y="2355677"/>
              <a:ext cx="617209" cy="357496"/>
            </a:xfrm>
            <a:prstGeom prst="triangle">
              <a:avLst/>
            </a:prstGeom>
            <a:solidFill>
              <a:srgbClr val="009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39" dirty="0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80C291A-155D-704F-BA64-06FA719E714B}"/>
                </a:ext>
              </a:extLst>
            </p:cNvPr>
            <p:cNvGrpSpPr/>
            <p:nvPr/>
          </p:nvGrpSpPr>
          <p:grpSpPr>
            <a:xfrm>
              <a:off x="2746469" y="4088358"/>
              <a:ext cx="1243484" cy="1864867"/>
              <a:chOff x="5911991" y="4491975"/>
              <a:chExt cx="1453969" cy="2180534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06793124-2F52-7E45-AB61-B34817D6C750}"/>
                  </a:ext>
                </a:extLst>
              </p:cNvPr>
              <p:cNvSpPr txBox="1"/>
              <p:nvPr/>
            </p:nvSpPr>
            <p:spPr>
              <a:xfrm>
                <a:off x="5955143" y="4491975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C3A342-43DF-3A4B-880B-446D8FC64FD0}"/>
                  </a:ext>
                </a:extLst>
              </p:cNvPr>
              <p:cNvSpPr txBox="1"/>
              <p:nvPr/>
            </p:nvSpPr>
            <p:spPr>
              <a:xfrm>
                <a:off x="6421937" y="4491975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9AF9AF0-868D-AD4B-968F-C6835FF2F719}"/>
                  </a:ext>
                </a:extLst>
              </p:cNvPr>
              <p:cNvSpPr txBox="1"/>
              <p:nvPr/>
            </p:nvSpPr>
            <p:spPr>
              <a:xfrm>
                <a:off x="5955143" y="5386495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4C77214-A774-2440-85AE-A4FCD8F55DA2}"/>
                  </a:ext>
                </a:extLst>
              </p:cNvPr>
              <p:cNvSpPr txBox="1"/>
              <p:nvPr/>
            </p:nvSpPr>
            <p:spPr>
              <a:xfrm>
                <a:off x="6411991" y="5386495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A34167E-A0F7-0146-A5E0-C798EB566436}"/>
                  </a:ext>
                </a:extLst>
              </p:cNvPr>
              <p:cNvSpPr txBox="1"/>
              <p:nvPr/>
            </p:nvSpPr>
            <p:spPr>
              <a:xfrm>
                <a:off x="5955143" y="4939235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b()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92421359-2E67-9A42-85EC-01670F3CC8C3}"/>
                  </a:ext>
                </a:extLst>
              </p:cNvPr>
              <p:cNvSpPr txBox="1"/>
              <p:nvPr/>
            </p:nvSpPr>
            <p:spPr>
              <a:xfrm>
                <a:off x="6409112" y="4939235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BFE6BA78-C4D4-8649-B4F0-874AAC848B52}"/>
                  </a:ext>
                </a:extLst>
              </p:cNvPr>
              <p:cNvSpPr txBox="1"/>
              <p:nvPr/>
            </p:nvSpPr>
            <p:spPr>
              <a:xfrm>
                <a:off x="6862812" y="4939235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e()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5A30423-B5C9-F044-9C71-35E3DFBA2DCE}"/>
                  </a:ext>
                </a:extLst>
              </p:cNvPr>
              <p:cNvSpPr txBox="1"/>
              <p:nvPr/>
            </p:nvSpPr>
            <p:spPr>
              <a:xfrm>
                <a:off x="5911991" y="6010641"/>
                <a:ext cx="1453969" cy="6618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39" b="1" dirty="0">
                    <a:solidFill>
                      <a:srgbClr val="0078B5"/>
                    </a:solidFill>
                  </a:rPr>
                  <a:t>Existing tests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830DDCD-952C-5641-857D-B7E88267D26A}"/>
                </a:ext>
              </a:extLst>
            </p:cNvPr>
            <p:cNvSpPr txBox="1"/>
            <p:nvPr/>
          </p:nvSpPr>
          <p:spPr>
            <a:xfrm>
              <a:off x="5778542" y="2997866"/>
              <a:ext cx="425116" cy="329193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9EF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539" dirty="0">
                  <a:solidFill>
                    <a:srgbClr val="FF0000"/>
                  </a:solidFill>
                </a:rPr>
                <a:t>e</a:t>
              </a:r>
              <a:r>
                <a:rPr lang="en-US" sz="1539" dirty="0"/>
                <a:t>()</a:t>
              </a:r>
            </a:p>
          </p:txBody>
        </p:sp>
        <p:sp>
          <p:nvSpPr>
            <p:cNvPr id="60" name="Triangle 59">
              <a:extLst>
                <a:ext uri="{FF2B5EF4-FFF2-40B4-BE49-F238E27FC236}">
                  <a16:creationId xmlns:a16="http://schemas.microsoft.com/office/drawing/2014/main" id="{C245EF72-0E87-D140-9366-6CE0241BBD05}"/>
                </a:ext>
              </a:extLst>
            </p:cNvPr>
            <p:cNvSpPr/>
            <p:nvPr/>
          </p:nvSpPr>
          <p:spPr>
            <a:xfrm rot="3856126">
              <a:off x="3949728" y="3677721"/>
              <a:ext cx="617209" cy="357496"/>
            </a:xfrm>
            <a:prstGeom prst="triangle">
              <a:avLst/>
            </a:prstGeom>
            <a:solidFill>
              <a:srgbClr val="009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39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8B72D02-EE3A-5C4B-9B47-C01DA74B5EEF}"/>
                </a:ext>
              </a:extLst>
            </p:cNvPr>
            <p:cNvSpPr txBox="1"/>
            <p:nvPr/>
          </p:nvSpPr>
          <p:spPr>
            <a:xfrm>
              <a:off x="4772643" y="3996395"/>
              <a:ext cx="1510582" cy="802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39" b="1" strike="sngStrike" dirty="0">
                  <a:solidFill>
                    <a:srgbClr val="FF0000"/>
                  </a:solidFill>
                </a:rPr>
                <a:t>Random initial test suite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849D9C8-8422-8F46-A241-C41C17F96DDC}"/>
                </a:ext>
              </a:extLst>
            </p:cNvPr>
            <p:cNvSpPr txBox="1"/>
            <p:nvPr/>
          </p:nvSpPr>
          <p:spPr>
            <a:xfrm>
              <a:off x="4844311" y="4799307"/>
              <a:ext cx="1510582" cy="5660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39" b="1" dirty="0">
                  <a:solidFill>
                    <a:srgbClr val="0078B5"/>
                  </a:solidFill>
                </a:rPr>
                <a:t>Existing tests subset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286D77E-96B2-A942-B944-62C0EB612781}"/>
                </a:ext>
              </a:extLst>
            </p:cNvPr>
            <p:cNvSpPr/>
            <p:nvPr/>
          </p:nvSpPr>
          <p:spPr>
            <a:xfrm>
              <a:off x="2609386" y="3996395"/>
              <a:ext cx="1510582" cy="1311586"/>
            </a:xfrm>
            <a:prstGeom prst="rect">
              <a:avLst/>
            </a:prstGeom>
            <a:noFill/>
            <a:ln>
              <a:solidFill>
                <a:srgbClr val="009DF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0285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AC72-06EA-E349-BB48-0D8C0C74B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seeding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AEAA91-FDF7-6B48-AE6D-013D801AC9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89629E-18A4-D049-9C98-540BA172A98D}" type="slidenum">
              <a:rPr lang="en-US" smtClean="0"/>
              <a:pPr/>
              <a:t>14</a:t>
            </a:fld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EB09E8-D58B-ED44-A19B-BFBD38415839}"/>
              </a:ext>
            </a:extLst>
          </p:cNvPr>
          <p:cNvGrpSpPr/>
          <p:nvPr/>
        </p:nvGrpSpPr>
        <p:grpSpPr>
          <a:xfrm>
            <a:off x="2099323" y="1729228"/>
            <a:ext cx="4945354" cy="4361336"/>
            <a:chOff x="3922791" y="1729228"/>
            <a:chExt cx="4945354" cy="436133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284185D-CCCF-0545-A721-A481695090C1}"/>
                </a:ext>
              </a:extLst>
            </p:cNvPr>
            <p:cNvSpPr txBox="1"/>
            <p:nvPr/>
          </p:nvSpPr>
          <p:spPr>
            <a:xfrm>
              <a:off x="6935980" y="3695312"/>
              <a:ext cx="1510582" cy="802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39" b="1" strike="sngStrike" dirty="0">
                  <a:solidFill>
                    <a:srgbClr val="FF0000"/>
                  </a:solidFill>
                </a:rPr>
                <a:t>Random initial test suite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B2B05B5-8140-D44C-9408-6E62D138FC97}"/>
                </a:ext>
              </a:extLst>
            </p:cNvPr>
            <p:cNvSpPr txBox="1"/>
            <p:nvPr/>
          </p:nvSpPr>
          <p:spPr>
            <a:xfrm>
              <a:off x="5093040" y="1759544"/>
              <a:ext cx="1003801" cy="934358"/>
            </a:xfrm>
            <a:prstGeom prst="rect">
              <a:avLst/>
            </a:prstGeom>
            <a:noFill/>
            <a:ln w="25400">
              <a:solidFill>
                <a:srgbClr val="009EFB"/>
              </a:solidFill>
              <a:prstDash val="sysDot"/>
            </a:ln>
          </p:spPr>
          <p:txBody>
            <a:bodyPr wrap="none" rtlCol="0">
              <a:spAutoFit/>
            </a:bodyPr>
            <a:lstStyle/>
            <a:p>
              <a:r>
                <a:rPr lang="en-US" sz="1368" dirty="0"/>
                <a:t>Exception:</a:t>
              </a:r>
            </a:p>
            <a:p>
              <a:r>
                <a:rPr lang="en-US" sz="1368" dirty="0"/>
                <a:t>  at x(…)</a:t>
              </a:r>
            </a:p>
            <a:p>
              <a:r>
                <a:rPr lang="en-US" sz="1368" dirty="0"/>
                <a:t>  at y(…)</a:t>
              </a:r>
            </a:p>
            <a:p>
              <a:r>
                <a:rPr lang="en-US" sz="1368" dirty="0">
                  <a:solidFill>
                    <a:srgbClr val="FF0000"/>
                  </a:solidFill>
                </a:rPr>
                <a:t>  at e(…)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30ED43C6-0137-0C49-B723-32A1F0658555}"/>
                </a:ext>
              </a:extLst>
            </p:cNvPr>
            <p:cNvSpPr txBox="1"/>
            <p:nvPr/>
          </p:nvSpPr>
          <p:spPr>
            <a:xfrm>
              <a:off x="4959490" y="2843716"/>
              <a:ext cx="1243484" cy="329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39" b="1" dirty="0">
                  <a:solidFill>
                    <a:srgbClr val="0078B5"/>
                  </a:solidFill>
                </a:rPr>
                <a:t>Stack trace</a:t>
              </a:r>
            </a:p>
          </p:txBody>
        </p:sp>
        <p:sp>
          <p:nvSpPr>
            <p:cNvPr id="139" name="Triangle 138">
              <a:extLst>
                <a:ext uri="{FF2B5EF4-FFF2-40B4-BE49-F238E27FC236}">
                  <a16:creationId xmlns:a16="http://schemas.microsoft.com/office/drawing/2014/main" id="{05383BD6-27AC-B849-83A7-128C3FE08D8B}"/>
                </a:ext>
              </a:extLst>
            </p:cNvPr>
            <p:cNvSpPr/>
            <p:nvPr/>
          </p:nvSpPr>
          <p:spPr>
            <a:xfrm rot="5400000">
              <a:off x="5996027" y="2054594"/>
              <a:ext cx="617209" cy="357496"/>
            </a:xfrm>
            <a:prstGeom prst="triangle">
              <a:avLst/>
            </a:prstGeom>
            <a:solidFill>
              <a:srgbClr val="009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39" dirty="0"/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297FC78B-3776-D944-AC1B-91815BBB067D}"/>
                </a:ext>
              </a:extLst>
            </p:cNvPr>
            <p:cNvGrpSpPr/>
            <p:nvPr/>
          </p:nvGrpSpPr>
          <p:grpSpPr>
            <a:xfrm>
              <a:off x="3922791" y="3683768"/>
              <a:ext cx="2268208" cy="1502462"/>
              <a:chOff x="5267865" y="4988259"/>
              <a:chExt cx="2652149" cy="1756785"/>
            </a:xfrm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1B241810-5914-1344-A890-3D7106459FBE}"/>
                  </a:ext>
                </a:extLst>
              </p:cNvPr>
              <p:cNvGrpSpPr/>
              <p:nvPr/>
            </p:nvGrpSpPr>
            <p:grpSpPr>
              <a:xfrm>
                <a:off x="5341853" y="5329606"/>
                <a:ext cx="2492021" cy="1318931"/>
                <a:chOff x="5341853" y="5329606"/>
                <a:chExt cx="2492021" cy="1318931"/>
              </a:xfrm>
            </p:grpSpPr>
            <p:sp>
              <p:nvSpPr>
                <p:cNvPr id="4" name="Connector 3">
                  <a:extLst>
                    <a:ext uri="{FF2B5EF4-FFF2-40B4-BE49-F238E27FC236}">
                      <a16:creationId xmlns:a16="http://schemas.microsoft.com/office/drawing/2014/main" id="{FF3DC16F-73FB-A445-8CB8-B55E7050CE23}"/>
                    </a:ext>
                  </a:extLst>
                </p:cNvPr>
                <p:cNvSpPr/>
                <p:nvPr/>
              </p:nvSpPr>
              <p:spPr>
                <a:xfrm>
                  <a:off x="5703007" y="5587263"/>
                  <a:ext cx="252000" cy="252000"/>
                </a:xfrm>
                <a:prstGeom prst="flowChartConnector">
                  <a:avLst/>
                </a:prstGeom>
                <a:solidFill>
                  <a:srgbClr val="009EFB"/>
                </a:solidFill>
                <a:ln>
                  <a:solidFill>
                    <a:srgbClr val="009EF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539" dirty="0"/>
                </a:p>
              </p:txBody>
            </p:sp>
            <p:sp>
              <p:nvSpPr>
                <p:cNvPr id="112" name="Connector 111">
                  <a:extLst>
                    <a:ext uri="{FF2B5EF4-FFF2-40B4-BE49-F238E27FC236}">
                      <a16:creationId xmlns:a16="http://schemas.microsoft.com/office/drawing/2014/main" id="{E4EFC400-F098-354B-9888-0F718E4F6A1F}"/>
                    </a:ext>
                  </a:extLst>
                </p:cNvPr>
                <p:cNvSpPr/>
                <p:nvPr/>
              </p:nvSpPr>
              <p:spPr>
                <a:xfrm>
                  <a:off x="6644612" y="5587263"/>
                  <a:ext cx="252000" cy="252000"/>
                </a:xfrm>
                <a:prstGeom prst="flowChartConnector">
                  <a:avLst/>
                </a:prstGeom>
                <a:solidFill>
                  <a:srgbClr val="009EFB"/>
                </a:solidFill>
                <a:ln>
                  <a:solidFill>
                    <a:srgbClr val="009EF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539" dirty="0"/>
                </a:p>
              </p:txBody>
            </p:sp>
            <p:sp>
              <p:nvSpPr>
                <p:cNvPr id="118" name="Connector 117">
                  <a:extLst>
                    <a:ext uri="{FF2B5EF4-FFF2-40B4-BE49-F238E27FC236}">
                      <a16:creationId xmlns:a16="http://schemas.microsoft.com/office/drawing/2014/main" id="{3C478CEA-B215-6141-8B19-13040F46B993}"/>
                    </a:ext>
                  </a:extLst>
                </p:cNvPr>
                <p:cNvSpPr/>
                <p:nvPr/>
              </p:nvSpPr>
              <p:spPr>
                <a:xfrm>
                  <a:off x="6190740" y="6396537"/>
                  <a:ext cx="252000" cy="252000"/>
                </a:xfrm>
                <a:prstGeom prst="flowChartConnector">
                  <a:avLst/>
                </a:prstGeom>
                <a:solidFill>
                  <a:srgbClr val="009EFB"/>
                </a:solidFill>
                <a:ln>
                  <a:solidFill>
                    <a:srgbClr val="009EF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539" dirty="0"/>
                </a:p>
              </p:txBody>
            </p:sp>
            <p:sp>
              <p:nvSpPr>
                <p:cNvPr id="122" name="Connector 121">
                  <a:extLst>
                    <a:ext uri="{FF2B5EF4-FFF2-40B4-BE49-F238E27FC236}">
                      <a16:creationId xmlns:a16="http://schemas.microsoft.com/office/drawing/2014/main" id="{619864D5-C188-EB4A-BBF7-C73E5F2A93F7}"/>
                    </a:ext>
                  </a:extLst>
                </p:cNvPr>
                <p:cNvSpPr/>
                <p:nvPr/>
              </p:nvSpPr>
              <p:spPr>
                <a:xfrm>
                  <a:off x="7581874" y="5588873"/>
                  <a:ext cx="252000" cy="252000"/>
                </a:xfrm>
                <a:prstGeom prst="flowChartConnector">
                  <a:avLst/>
                </a:prstGeom>
                <a:solidFill>
                  <a:srgbClr val="009EFB"/>
                </a:solidFill>
                <a:ln>
                  <a:solidFill>
                    <a:srgbClr val="009EF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539" dirty="0"/>
                </a:p>
              </p:txBody>
            </p:sp>
            <p:cxnSp>
              <p:nvCxnSpPr>
                <p:cNvPr id="15" name="Curved Connector 14">
                  <a:extLst>
                    <a:ext uri="{FF2B5EF4-FFF2-40B4-BE49-F238E27FC236}">
                      <a16:creationId xmlns:a16="http://schemas.microsoft.com/office/drawing/2014/main" id="{8A518504-C85B-F14E-98E1-C8085ABE8305}"/>
                    </a:ext>
                  </a:extLst>
                </p:cNvPr>
                <p:cNvCxnSpPr>
                  <a:cxnSpLocks/>
                  <a:endCxn id="118" idx="2"/>
                </p:cNvCxnSpPr>
                <p:nvPr/>
              </p:nvCxnSpPr>
              <p:spPr>
                <a:xfrm rot="16200000" flipH="1">
                  <a:off x="5605236" y="5937033"/>
                  <a:ext cx="809274" cy="361734"/>
                </a:xfrm>
                <a:prstGeom prst="curvedConnector2">
                  <a:avLst/>
                </a:prstGeom>
                <a:ln w="38100">
                  <a:solidFill>
                    <a:srgbClr val="009EFB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Curved Connector 123">
                  <a:extLst>
                    <a:ext uri="{FF2B5EF4-FFF2-40B4-BE49-F238E27FC236}">
                      <a16:creationId xmlns:a16="http://schemas.microsoft.com/office/drawing/2014/main" id="{CAD38283-9215-FF40-9061-10AA36DF1A54}"/>
                    </a:ext>
                  </a:extLst>
                </p:cNvPr>
                <p:cNvCxnSpPr>
                  <a:cxnSpLocks/>
                  <a:stCxn id="118" idx="6"/>
                  <a:endCxn id="112" idx="4"/>
                </p:cNvCxnSpPr>
                <p:nvPr/>
              </p:nvCxnSpPr>
              <p:spPr>
                <a:xfrm flipV="1">
                  <a:off x="6442740" y="5839263"/>
                  <a:ext cx="327872" cy="683274"/>
                </a:xfrm>
                <a:prstGeom prst="curvedConnector2">
                  <a:avLst/>
                </a:prstGeom>
                <a:ln w="38100">
                  <a:solidFill>
                    <a:srgbClr val="009EFB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Curved Connector 126">
                  <a:extLst>
                    <a:ext uri="{FF2B5EF4-FFF2-40B4-BE49-F238E27FC236}">
                      <a16:creationId xmlns:a16="http://schemas.microsoft.com/office/drawing/2014/main" id="{48805D8A-3EAB-564B-8400-8FE0C478E22E}"/>
                    </a:ext>
                  </a:extLst>
                </p:cNvPr>
                <p:cNvCxnSpPr>
                  <a:cxnSpLocks/>
                  <a:stCxn id="112" idx="6"/>
                  <a:endCxn id="122" idx="2"/>
                </p:cNvCxnSpPr>
                <p:nvPr/>
              </p:nvCxnSpPr>
              <p:spPr>
                <a:xfrm>
                  <a:off x="6896612" y="5713263"/>
                  <a:ext cx="685262" cy="1610"/>
                </a:xfrm>
                <a:prstGeom prst="curvedConnector3">
                  <a:avLst>
                    <a:gd name="adj1" fmla="val 50000"/>
                  </a:avLst>
                </a:prstGeom>
                <a:ln w="38100">
                  <a:solidFill>
                    <a:srgbClr val="009EFB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Curved Connector 127">
                  <a:extLst>
                    <a:ext uri="{FF2B5EF4-FFF2-40B4-BE49-F238E27FC236}">
                      <a16:creationId xmlns:a16="http://schemas.microsoft.com/office/drawing/2014/main" id="{6E9F3211-DDC1-E64B-B53D-B5D0AD63B1E0}"/>
                    </a:ext>
                  </a:extLst>
                </p:cNvPr>
                <p:cNvCxnSpPr>
                  <a:cxnSpLocks/>
                  <a:stCxn id="122" idx="0"/>
                  <a:endCxn id="4" idx="1"/>
                </p:cNvCxnSpPr>
                <p:nvPr/>
              </p:nvCxnSpPr>
              <p:spPr>
                <a:xfrm rot="16200000" flipH="1" flipV="1">
                  <a:off x="6706245" y="4622539"/>
                  <a:ext cx="35295" cy="1967962"/>
                </a:xfrm>
                <a:prstGeom prst="curvedConnector3">
                  <a:avLst>
                    <a:gd name="adj1" fmla="val -1322794"/>
                  </a:avLst>
                </a:prstGeom>
                <a:ln w="38100">
                  <a:solidFill>
                    <a:srgbClr val="009EFB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Arrow Connector 72">
                  <a:extLst>
                    <a:ext uri="{FF2B5EF4-FFF2-40B4-BE49-F238E27FC236}">
                      <a16:creationId xmlns:a16="http://schemas.microsoft.com/office/drawing/2014/main" id="{FF3F88AB-3423-934A-9882-1F190BCCEA07}"/>
                    </a:ext>
                  </a:extLst>
                </p:cNvPr>
                <p:cNvCxnSpPr>
                  <a:cxnSpLocks/>
                  <a:endCxn id="4" idx="2"/>
                </p:cNvCxnSpPr>
                <p:nvPr/>
              </p:nvCxnSpPr>
              <p:spPr>
                <a:xfrm>
                  <a:off x="5341853" y="5713262"/>
                  <a:ext cx="361154" cy="1"/>
                </a:xfrm>
                <a:prstGeom prst="straightConnector1">
                  <a:avLst/>
                </a:prstGeom>
                <a:ln w="38100">
                  <a:solidFill>
                    <a:srgbClr val="009EFB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Arrow Connector 139">
                  <a:extLst>
                    <a:ext uri="{FF2B5EF4-FFF2-40B4-BE49-F238E27FC236}">
                      <a16:creationId xmlns:a16="http://schemas.microsoft.com/office/drawing/2014/main" id="{D725B1CB-28AF-054E-93F7-8E3E9921BA4F}"/>
                    </a:ext>
                  </a:extLst>
                </p:cNvPr>
                <p:cNvCxnSpPr>
                  <a:cxnSpLocks/>
                  <a:stCxn id="4" idx="6"/>
                  <a:endCxn id="112" idx="2"/>
                </p:cNvCxnSpPr>
                <p:nvPr/>
              </p:nvCxnSpPr>
              <p:spPr>
                <a:xfrm>
                  <a:off x="5955007" y="5713263"/>
                  <a:ext cx="689605" cy="0"/>
                </a:xfrm>
                <a:prstGeom prst="straightConnector1">
                  <a:avLst/>
                </a:prstGeom>
                <a:ln w="38100">
                  <a:solidFill>
                    <a:srgbClr val="009EFB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id="{A5DBF3B8-E8B1-514F-B492-7BE09E6A6CAE}"/>
                    </a:ext>
                  </a:extLst>
                </p:cNvPr>
                <p:cNvSpPr/>
                <p:nvPr/>
              </p:nvSpPr>
              <p:spPr>
                <a:xfrm>
                  <a:off x="6694740" y="6059232"/>
                  <a:ext cx="497076" cy="38491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539" dirty="0"/>
                    <a:t>a()</a:t>
                  </a:r>
                </a:p>
              </p:txBody>
            </p:sp>
            <p:sp>
              <p:nvSpPr>
                <p:cNvPr id="144" name="Rectangle 143">
                  <a:extLst>
                    <a:ext uri="{FF2B5EF4-FFF2-40B4-BE49-F238E27FC236}">
                      <a16:creationId xmlns:a16="http://schemas.microsoft.com/office/drawing/2014/main" id="{B21F03FC-3F6E-BF44-BCE4-857293CF37CF}"/>
                    </a:ext>
                  </a:extLst>
                </p:cNvPr>
                <p:cNvSpPr/>
                <p:nvPr/>
              </p:nvSpPr>
              <p:spPr>
                <a:xfrm>
                  <a:off x="5471946" y="6059232"/>
                  <a:ext cx="497076" cy="38491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539" dirty="0"/>
                    <a:t>b()</a:t>
                  </a:r>
                </a:p>
              </p:txBody>
            </p:sp>
            <p:sp>
              <p:nvSpPr>
                <p:cNvPr id="145" name="Rectangle 144">
                  <a:extLst>
                    <a:ext uri="{FF2B5EF4-FFF2-40B4-BE49-F238E27FC236}">
                      <a16:creationId xmlns:a16="http://schemas.microsoft.com/office/drawing/2014/main" id="{9FA3957B-8F96-AE4E-8162-6909468E1685}"/>
                    </a:ext>
                  </a:extLst>
                </p:cNvPr>
                <p:cNvSpPr/>
                <p:nvPr/>
              </p:nvSpPr>
              <p:spPr>
                <a:xfrm>
                  <a:off x="6068584" y="5343930"/>
                  <a:ext cx="485830" cy="38491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539" dirty="0"/>
                    <a:t>c()</a:t>
                  </a:r>
                </a:p>
              </p:txBody>
            </p:sp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5925E27C-5171-5D4C-A1A4-F55A290D192C}"/>
                    </a:ext>
                  </a:extLst>
                </p:cNvPr>
                <p:cNvSpPr/>
                <p:nvPr/>
              </p:nvSpPr>
              <p:spPr>
                <a:xfrm>
                  <a:off x="6960665" y="5329606"/>
                  <a:ext cx="497076" cy="38491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539" dirty="0">
                      <a:solidFill>
                        <a:srgbClr val="FF0000"/>
                      </a:solidFill>
                    </a:rPr>
                    <a:t>e</a:t>
                  </a:r>
                  <a:r>
                    <a:rPr lang="en-US" sz="1539" dirty="0"/>
                    <a:t>()</a:t>
                  </a:r>
                </a:p>
              </p:txBody>
            </p:sp>
            <p:cxnSp>
              <p:nvCxnSpPr>
                <p:cNvPr id="147" name="Curved Connector 146">
                  <a:extLst>
                    <a:ext uri="{FF2B5EF4-FFF2-40B4-BE49-F238E27FC236}">
                      <a16:creationId xmlns:a16="http://schemas.microsoft.com/office/drawing/2014/main" id="{71460A81-8AFB-FB49-B325-2B3E8AD039F2}"/>
                    </a:ext>
                  </a:extLst>
                </p:cNvPr>
                <p:cNvCxnSpPr>
                  <a:cxnSpLocks/>
                  <a:stCxn id="112" idx="3"/>
                  <a:endCxn id="118" idx="0"/>
                </p:cNvCxnSpPr>
                <p:nvPr/>
              </p:nvCxnSpPr>
              <p:spPr>
                <a:xfrm rot="5400000">
                  <a:off x="6202040" y="5917059"/>
                  <a:ext cx="594179" cy="364777"/>
                </a:xfrm>
                <a:prstGeom prst="curvedConnector3">
                  <a:avLst>
                    <a:gd name="adj1" fmla="val 50000"/>
                  </a:avLst>
                </a:prstGeom>
                <a:ln w="38100">
                  <a:solidFill>
                    <a:srgbClr val="009EFB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0C69933E-60D7-4C48-9B86-3377D045B320}"/>
                    </a:ext>
                  </a:extLst>
                </p:cNvPr>
                <p:cNvSpPr/>
                <p:nvPr/>
              </p:nvSpPr>
              <p:spPr>
                <a:xfrm>
                  <a:off x="6137345" y="5730115"/>
                  <a:ext cx="497076" cy="38491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539" dirty="0"/>
                    <a:t>d()</a:t>
                  </a:r>
                </a:p>
              </p:txBody>
            </p:sp>
          </p:grp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6925D184-1F19-FD45-A952-A209B710865D}"/>
                  </a:ext>
                </a:extLst>
              </p:cNvPr>
              <p:cNvSpPr/>
              <p:nvPr/>
            </p:nvSpPr>
            <p:spPr>
              <a:xfrm>
                <a:off x="5267865" y="4988259"/>
                <a:ext cx="2652149" cy="1756785"/>
              </a:xfrm>
              <a:prstGeom prst="rect">
                <a:avLst/>
              </a:prstGeom>
              <a:noFill/>
              <a:ln w="25400">
                <a:solidFill>
                  <a:srgbClr val="009EFB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9" dirty="0"/>
              </a:p>
            </p:txBody>
          </p:sp>
        </p:grp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9824B8C7-CFA8-EA43-8B98-96544EE52B64}"/>
                </a:ext>
              </a:extLst>
            </p:cNvPr>
            <p:cNvSpPr txBox="1"/>
            <p:nvPr/>
          </p:nvSpPr>
          <p:spPr>
            <a:xfrm>
              <a:off x="3922792" y="5287652"/>
              <a:ext cx="2280182" cy="802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39" b="1" dirty="0">
                  <a:solidFill>
                    <a:srgbClr val="0078B5"/>
                  </a:solidFill>
                </a:rPr>
                <a:t>Model of production code + existing test code</a:t>
              </a:r>
            </a:p>
          </p:txBody>
        </p:sp>
        <p:sp>
          <p:nvSpPr>
            <p:cNvPr id="157" name="Triangle 156">
              <a:extLst>
                <a:ext uri="{FF2B5EF4-FFF2-40B4-BE49-F238E27FC236}">
                  <a16:creationId xmlns:a16="http://schemas.microsoft.com/office/drawing/2014/main" id="{BE239DF4-014F-974B-AA75-1D20162E94ED}"/>
                </a:ext>
              </a:extLst>
            </p:cNvPr>
            <p:cNvSpPr/>
            <p:nvPr/>
          </p:nvSpPr>
          <p:spPr>
            <a:xfrm rot="3856126">
              <a:off x="6113065" y="3376638"/>
              <a:ext cx="617209" cy="357496"/>
            </a:xfrm>
            <a:prstGeom prst="triangle">
              <a:avLst/>
            </a:prstGeom>
            <a:solidFill>
              <a:srgbClr val="009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39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E979B69-D272-4D44-8D8B-4FD572FA0723}"/>
                </a:ext>
              </a:extLst>
            </p:cNvPr>
            <p:cNvSpPr txBox="1"/>
            <p:nvPr/>
          </p:nvSpPr>
          <p:spPr>
            <a:xfrm>
              <a:off x="6939333" y="4505811"/>
              <a:ext cx="1510582" cy="802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39" b="1" dirty="0">
                  <a:solidFill>
                    <a:srgbClr val="0078B5"/>
                  </a:solidFill>
                </a:rPr>
                <a:t>Model-driven initial test suite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677E61C-8056-DD4B-89D9-3F162FC01D76}"/>
                </a:ext>
              </a:extLst>
            </p:cNvPr>
            <p:cNvGrpSpPr/>
            <p:nvPr/>
          </p:nvGrpSpPr>
          <p:grpSpPr>
            <a:xfrm>
              <a:off x="6569457" y="1729228"/>
              <a:ext cx="2298688" cy="1861564"/>
              <a:chOff x="7681474" y="1792344"/>
              <a:chExt cx="2687789" cy="2176672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1EFA3A6-6C62-6F41-B58A-0FA9D10F21ED}"/>
                  </a:ext>
                </a:extLst>
              </p:cNvPr>
              <p:cNvSpPr/>
              <p:nvPr/>
            </p:nvSpPr>
            <p:spPr>
              <a:xfrm>
                <a:off x="7681474" y="1792344"/>
                <a:ext cx="2017645" cy="1719472"/>
              </a:xfrm>
              <a:prstGeom prst="rect">
                <a:avLst/>
              </a:prstGeom>
              <a:ln w="38100">
                <a:solidFill>
                  <a:srgbClr val="009EFB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539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2EEE9F-5E56-DA4A-8149-3699994338B3}"/>
                  </a:ext>
                </a:extLst>
              </p:cNvPr>
              <p:cNvSpPr txBox="1"/>
              <p:nvPr/>
            </p:nvSpPr>
            <p:spPr>
              <a:xfrm>
                <a:off x="7920015" y="202094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715B41F-B5FC-A24D-B0D2-549B8169EA1C}"/>
                  </a:ext>
                </a:extLst>
              </p:cNvPr>
              <p:cNvSpPr txBox="1"/>
              <p:nvPr/>
            </p:nvSpPr>
            <p:spPr>
              <a:xfrm>
                <a:off x="8386809" y="202094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b()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918BC7A-A724-194B-B48B-4921DA95790F}"/>
                  </a:ext>
                </a:extLst>
              </p:cNvPr>
              <p:cNvSpPr txBox="1"/>
              <p:nvPr/>
            </p:nvSpPr>
            <p:spPr>
              <a:xfrm>
                <a:off x="7932839" y="2915466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DD10239-DA93-D343-8B34-C7FB6C1A70C3}"/>
                  </a:ext>
                </a:extLst>
              </p:cNvPr>
              <p:cNvSpPr txBox="1"/>
              <p:nvPr/>
            </p:nvSpPr>
            <p:spPr>
              <a:xfrm>
                <a:off x="8853603" y="291546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7A2B993-081A-1543-B6AE-75E35CAB4CE9}"/>
                  </a:ext>
                </a:extLst>
              </p:cNvPr>
              <p:cNvSpPr txBox="1"/>
              <p:nvPr/>
            </p:nvSpPr>
            <p:spPr>
              <a:xfrm>
                <a:off x="8386809" y="291546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d()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5954B18-975F-7042-8EE2-957B21DA1B81}"/>
                  </a:ext>
                </a:extLst>
              </p:cNvPr>
              <p:cNvSpPr txBox="1"/>
              <p:nvPr/>
            </p:nvSpPr>
            <p:spPr>
              <a:xfrm>
                <a:off x="8853603" y="202094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5AD2818-98D9-C14E-A7D7-C418BBCCCD51}"/>
                  </a:ext>
                </a:extLst>
              </p:cNvPr>
              <p:cNvSpPr txBox="1"/>
              <p:nvPr/>
            </p:nvSpPr>
            <p:spPr>
              <a:xfrm>
                <a:off x="7920015" y="2468206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10D4D7B-C98B-CE4A-ADC6-5AC785789708}"/>
                  </a:ext>
                </a:extLst>
              </p:cNvPr>
              <p:cNvSpPr txBox="1"/>
              <p:nvPr/>
            </p:nvSpPr>
            <p:spPr>
              <a:xfrm>
                <a:off x="8373985" y="246820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85567DB-D330-7046-B8ED-D328870240D7}"/>
                  </a:ext>
                </a:extLst>
              </p:cNvPr>
              <p:cNvSpPr/>
              <p:nvPr/>
            </p:nvSpPr>
            <p:spPr>
              <a:xfrm>
                <a:off x="7833874" y="1944744"/>
                <a:ext cx="2017645" cy="1719472"/>
              </a:xfrm>
              <a:prstGeom prst="rect">
                <a:avLst/>
              </a:prstGeom>
              <a:ln w="38100">
                <a:solidFill>
                  <a:srgbClr val="009EFB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539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872B944-7805-9F4B-AF1B-46C0B5CE066A}"/>
                  </a:ext>
                </a:extLst>
              </p:cNvPr>
              <p:cNvSpPr txBox="1"/>
              <p:nvPr/>
            </p:nvSpPr>
            <p:spPr>
              <a:xfrm>
                <a:off x="8072415" y="217334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640AF27-DCBE-A747-B1B0-E9140205DF85}"/>
                  </a:ext>
                </a:extLst>
              </p:cNvPr>
              <p:cNvSpPr txBox="1"/>
              <p:nvPr/>
            </p:nvSpPr>
            <p:spPr>
              <a:xfrm>
                <a:off x="8539209" y="217334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b()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A6F5C56-F6A4-F043-8560-B29B76B58EB0}"/>
                  </a:ext>
                </a:extLst>
              </p:cNvPr>
              <p:cNvSpPr txBox="1"/>
              <p:nvPr/>
            </p:nvSpPr>
            <p:spPr>
              <a:xfrm>
                <a:off x="8085238" y="3067866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E963EAB-861A-2348-834D-DE518CCBDE66}"/>
                  </a:ext>
                </a:extLst>
              </p:cNvPr>
              <p:cNvSpPr txBox="1"/>
              <p:nvPr/>
            </p:nvSpPr>
            <p:spPr>
              <a:xfrm>
                <a:off x="9006003" y="306786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E9ACE97-36E2-0449-AF0B-5E315E91C797}"/>
                  </a:ext>
                </a:extLst>
              </p:cNvPr>
              <p:cNvSpPr txBox="1"/>
              <p:nvPr/>
            </p:nvSpPr>
            <p:spPr>
              <a:xfrm>
                <a:off x="8539209" y="306786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d()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0CC237F-84BF-1842-9282-0D2BE085F0C0}"/>
                  </a:ext>
                </a:extLst>
              </p:cNvPr>
              <p:cNvSpPr txBox="1"/>
              <p:nvPr/>
            </p:nvSpPr>
            <p:spPr>
              <a:xfrm>
                <a:off x="9006003" y="217334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BC5AF9B-681E-BA46-A040-2966D5599F24}"/>
                  </a:ext>
                </a:extLst>
              </p:cNvPr>
              <p:cNvSpPr txBox="1"/>
              <p:nvPr/>
            </p:nvSpPr>
            <p:spPr>
              <a:xfrm>
                <a:off x="8072415" y="2620606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EF2B1ED-AA4F-A945-BC11-620569EC1CCB}"/>
                  </a:ext>
                </a:extLst>
              </p:cNvPr>
              <p:cNvSpPr txBox="1"/>
              <p:nvPr/>
            </p:nvSpPr>
            <p:spPr>
              <a:xfrm>
                <a:off x="8526384" y="262060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4005143-EBBC-9E49-B714-DF4FEBDB9D70}"/>
                  </a:ext>
                </a:extLst>
              </p:cNvPr>
              <p:cNvSpPr/>
              <p:nvPr/>
            </p:nvSpPr>
            <p:spPr>
              <a:xfrm>
                <a:off x="7986274" y="2097144"/>
                <a:ext cx="2017645" cy="1719472"/>
              </a:xfrm>
              <a:prstGeom prst="rect">
                <a:avLst/>
              </a:prstGeom>
              <a:ln w="38100">
                <a:solidFill>
                  <a:srgbClr val="009EFB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539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94B9D59-9917-F440-BF7C-9F5541FB49E8}"/>
                  </a:ext>
                </a:extLst>
              </p:cNvPr>
              <p:cNvSpPr txBox="1"/>
              <p:nvPr/>
            </p:nvSpPr>
            <p:spPr>
              <a:xfrm>
                <a:off x="8224815" y="2325747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a()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42D208E-AD18-7B4C-B582-9650E7224294}"/>
                  </a:ext>
                </a:extLst>
              </p:cNvPr>
              <p:cNvSpPr txBox="1"/>
              <p:nvPr/>
            </p:nvSpPr>
            <p:spPr>
              <a:xfrm>
                <a:off x="8691609" y="2325747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b()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8D4665E-2634-AE44-AAF4-507F30134611}"/>
                  </a:ext>
                </a:extLst>
              </p:cNvPr>
              <p:cNvSpPr txBox="1"/>
              <p:nvPr/>
            </p:nvSpPr>
            <p:spPr>
              <a:xfrm>
                <a:off x="8237639" y="3220267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E2DF0A6A-F1B8-574C-855E-02C775C51952}"/>
                  </a:ext>
                </a:extLst>
              </p:cNvPr>
              <p:cNvSpPr txBox="1"/>
              <p:nvPr/>
            </p:nvSpPr>
            <p:spPr>
              <a:xfrm>
                <a:off x="9158403" y="3220267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06BD827-36EA-CD4C-A822-16C5B44B871E}"/>
                  </a:ext>
                </a:extLst>
              </p:cNvPr>
              <p:cNvSpPr txBox="1"/>
              <p:nvPr/>
            </p:nvSpPr>
            <p:spPr>
              <a:xfrm>
                <a:off x="8691609" y="3220267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d()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45AB7A6-34CC-C643-ADCC-32C459AD0BEF}"/>
                  </a:ext>
                </a:extLst>
              </p:cNvPr>
              <p:cNvSpPr txBox="1"/>
              <p:nvPr/>
            </p:nvSpPr>
            <p:spPr>
              <a:xfrm>
                <a:off x="9158403" y="2325747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A6BF56C-8A80-AB47-8C38-D281C58E5F13}"/>
                  </a:ext>
                </a:extLst>
              </p:cNvPr>
              <p:cNvSpPr txBox="1"/>
              <p:nvPr/>
            </p:nvSpPr>
            <p:spPr>
              <a:xfrm>
                <a:off x="8224815" y="2773007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D587FEC-4BF2-5345-9C15-43D1C58D1DC2}"/>
                  </a:ext>
                </a:extLst>
              </p:cNvPr>
              <p:cNvSpPr txBox="1"/>
              <p:nvPr/>
            </p:nvSpPr>
            <p:spPr>
              <a:xfrm>
                <a:off x="8678785" y="2773007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002A65A-72E4-A645-B232-9A34308EC139}"/>
                  </a:ext>
                </a:extLst>
              </p:cNvPr>
              <p:cNvSpPr/>
              <p:nvPr/>
            </p:nvSpPr>
            <p:spPr>
              <a:xfrm>
                <a:off x="8138674" y="2249544"/>
                <a:ext cx="2230589" cy="1719472"/>
              </a:xfrm>
              <a:prstGeom prst="rect">
                <a:avLst/>
              </a:prstGeom>
              <a:ln w="38100">
                <a:solidFill>
                  <a:srgbClr val="009EFB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539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90BCA5E-EF62-574A-95B8-D596CFFCA19B}"/>
                  </a:ext>
                </a:extLst>
              </p:cNvPr>
              <p:cNvSpPr txBox="1"/>
              <p:nvPr/>
            </p:nvSpPr>
            <p:spPr>
              <a:xfrm>
                <a:off x="8377215" y="247814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0432FF"/>
                    </a:solidFill>
                  </a:rPr>
                  <a:t>b()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078144D-4B36-8E4D-AAE1-ADFD0BB51F2E}"/>
                  </a:ext>
                </a:extLst>
              </p:cNvPr>
              <p:cNvSpPr txBox="1"/>
              <p:nvPr/>
            </p:nvSpPr>
            <p:spPr>
              <a:xfrm>
                <a:off x="8844009" y="247814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0432FF"/>
                    </a:solidFill>
                  </a:rPr>
                  <a:t>a()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31D030C-32AE-4246-9661-29F73BD00A77}"/>
                  </a:ext>
                </a:extLst>
              </p:cNvPr>
              <p:cNvSpPr txBox="1"/>
              <p:nvPr/>
            </p:nvSpPr>
            <p:spPr>
              <a:xfrm>
                <a:off x="8377215" y="3372666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74100220-D0FE-6543-AE71-945979E27E05}"/>
                  </a:ext>
                </a:extLst>
              </p:cNvPr>
              <p:cNvSpPr txBox="1"/>
              <p:nvPr/>
            </p:nvSpPr>
            <p:spPr>
              <a:xfrm>
                <a:off x="9774686" y="3372666"/>
                <a:ext cx="521501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9A761ED-B3E5-044E-B42C-308301924E8A}"/>
                  </a:ext>
                </a:extLst>
              </p:cNvPr>
              <p:cNvSpPr txBox="1"/>
              <p:nvPr/>
            </p:nvSpPr>
            <p:spPr>
              <a:xfrm>
                <a:off x="8834063" y="337266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d()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11020EF-D6D0-324D-9FC5-B428EEDE0BAD}"/>
                  </a:ext>
                </a:extLst>
              </p:cNvPr>
              <p:cNvSpPr txBox="1"/>
              <p:nvPr/>
            </p:nvSpPr>
            <p:spPr>
              <a:xfrm>
                <a:off x="9310803" y="247814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A7FEFF26-172E-324B-9AB4-B6B9579BE0F5}"/>
                  </a:ext>
                </a:extLst>
              </p:cNvPr>
              <p:cNvSpPr txBox="1"/>
              <p:nvPr/>
            </p:nvSpPr>
            <p:spPr>
              <a:xfrm>
                <a:off x="8377215" y="2925406"/>
                <a:ext cx="485830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/>
                  <a:t>c()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47B069B-BA59-144D-AC56-32C548E85894}"/>
                  </a:ext>
                </a:extLst>
              </p:cNvPr>
              <p:cNvSpPr txBox="1"/>
              <p:nvPr/>
            </p:nvSpPr>
            <p:spPr>
              <a:xfrm>
                <a:off x="8831185" y="292540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FF0000"/>
                    </a:solidFill>
                  </a:rPr>
                  <a:t>e</a:t>
                </a:r>
                <a:r>
                  <a:rPr lang="en-US" sz="1539" dirty="0"/>
                  <a:t>()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D31E24EC-6B9A-4F4C-A612-5597C6404CDE}"/>
                  </a:ext>
                </a:extLst>
              </p:cNvPr>
              <p:cNvSpPr txBox="1"/>
              <p:nvPr/>
            </p:nvSpPr>
            <p:spPr>
              <a:xfrm>
                <a:off x="9307714" y="3372666"/>
                <a:ext cx="497076" cy="384916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9EFB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539" dirty="0">
                    <a:solidFill>
                      <a:srgbClr val="0432FF"/>
                    </a:solidFill>
                  </a:rPr>
                  <a:t>a()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7824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35C1E-AB47-0D4C-A944-70F8A690E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apply T3.3 @ use case providers?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A766D-B243-3445-AFF3-4FCC12061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46" y="1522225"/>
            <a:ext cx="8317134" cy="4654584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ExeComs</a:t>
            </a:r>
            <a:r>
              <a:rPr lang="en-US" dirty="0"/>
              <a:t> and Workshops</a:t>
            </a:r>
          </a:p>
          <a:p>
            <a:r>
              <a:rPr lang="en-US" dirty="0"/>
              <a:t>Visiting partners</a:t>
            </a:r>
          </a:p>
          <a:p>
            <a:pPr lvl="1"/>
            <a:r>
              <a:rPr lang="en-US" dirty="0" err="1"/>
              <a:t>Tellu</a:t>
            </a:r>
            <a:r>
              <a:rPr lang="en-US" dirty="0"/>
              <a:t>, Atos</a:t>
            </a:r>
          </a:p>
          <a:p>
            <a:r>
              <a:rPr lang="en-US" dirty="0"/>
              <a:t>Online calls </a:t>
            </a:r>
          </a:p>
          <a:p>
            <a:pPr lvl="1"/>
            <a:r>
              <a:rPr lang="en-US" dirty="0" err="1"/>
              <a:t>Activeeon</a:t>
            </a:r>
            <a:r>
              <a:rPr lang="en-US" dirty="0"/>
              <a:t>, </a:t>
            </a:r>
            <a:r>
              <a:rPr lang="en-US" dirty="0" err="1"/>
              <a:t>Xwiki</a:t>
            </a:r>
            <a:r>
              <a:rPr lang="en-US" dirty="0"/>
              <a:t>, OW2, </a:t>
            </a:r>
            <a:r>
              <a:rPr lang="en-US" dirty="0" err="1"/>
              <a:t>Tellu</a:t>
            </a:r>
            <a:r>
              <a:rPr lang="en-US" dirty="0"/>
              <a:t>, Atos, Engineering</a:t>
            </a:r>
          </a:p>
          <a:p>
            <a:r>
              <a:rPr lang="en-US" dirty="0"/>
              <a:t>GitHub issues for development and support</a:t>
            </a:r>
          </a:p>
          <a:p>
            <a:r>
              <a:rPr lang="en-US" dirty="0"/>
              <a:t>Tutorial</a:t>
            </a:r>
          </a:p>
          <a:p>
            <a:pPr lvl="1"/>
            <a:r>
              <a:rPr lang="en-US" dirty="0">
                <a:hlinkClick r:id="rId3"/>
              </a:rPr>
              <a:t>https://github.com/STAMP-project/botsing-demo</a:t>
            </a:r>
            <a:r>
              <a:rPr lang="en-US" dirty="0"/>
              <a:t> </a:t>
            </a:r>
          </a:p>
          <a:p>
            <a:r>
              <a:rPr lang="en-US" dirty="0"/>
              <a:t>Tracking of results + feedback from partners</a:t>
            </a:r>
          </a:p>
          <a:p>
            <a:pPr lvl="1"/>
            <a:r>
              <a:rPr lang="en-US" dirty="0">
                <a:hlinkClick r:id="rId4"/>
              </a:rPr>
              <a:t>https://github.com/STAMP-project/botsing-usecases-output</a:t>
            </a:r>
            <a:r>
              <a:rPr lang="en-US" dirty="0"/>
              <a:t> </a:t>
            </a:r>
          </a:p>
          <a:p>
            <a:r>
              <a:rPr lang="en-US" dirty="0"/>
              <a:t>Including XWiki crashes in JCrashPack and feedback from </a:t>
            </a:r>
            <a:r>
              <a:rPr lang="en-US" dirty="0" err="1"/>
              <a:t>Xwiki</a:t>
            </a:r>
            <a:r>
              <a:rPr lang="en-US" dirty="0"/>
              <a:t> developers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err="1">
                <a:hlinkClick r:id="rId5"/>
              </a:rPr>
              <a:t>jira.xwiki.org</a:t>
            </a:r>
            <a:r>
              <a:rPr lang="en-US" dirty="0">
                <a:hlinkClick r:id="rId5"/>
              </a:rPr>
              <a:t>/browse/IRCBOT-4?jql=text%20~%20%22botsing%22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045C1-6E3F-6545-B7DB-A8DF0A9949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65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4B0A5B-C937-B540-A568-666BEF3D1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1F899C-5BF0-904B-9CA7-29CA46DA04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Test amplification for common behaviors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8F71F-36CD-BC41-BB88-927DAD097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16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BC5C3F-1AC1-0549-ABEE-C4D1447C61C1}"/>
              </a:ext>
            </a:extLst>
          </p:cNvPr>
          <p:cNvSpPr/>
          <p:nvPr/>
        </p:nvSpPr>
        <p:spPr>
          <a:xfrm>
            <a:off x="3607160" y="3259152"/>
            <a:ext cx="1926454" cy="1180730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T3.4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773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5AF3C-B554-7D49-80D4-C4BA157A6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amplification for common behaviors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47F72-4086-394B-A562-ECBE0F765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46" y="1353044"/>
            <a:ext cx="8231282" cy="4823765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AutoNum type="arabicPeriod"/>
            </a:pPr>
            <a:r>
              <a:rPr lang="en-US" dirty="0" err="1"/>
              <a:t>EvoSuite</a:t>
            </a:r>
            <a:r>
              <a:rPr lang="en-US" dirty="0"/>
              <a:t> + model seeding </a:t>
            </a:r>
            <a:r>
              <a:rPr lang="en-US" dirty="0">
                <a:sym typeface="Wingdings" pitchFamily="2" charset="2"/>
              </a:rPr>
              <a:t> new RAMP tool</a:t>
            </a:r>
            <a:endParaRPr lang="en-US" dirty="0"/>
          </a:p>
          <a:p>
            <a:pPr marL="417584" indent="-385763">
              <a:lnSpc>
                <a:spcPct val="100000"/>
              </a:lnSpc>
              <a:buAutoNum type="arabicPeriod"/>
            </a:pPr>
            <a:r>
              <a:rPr lang="en-US" dirty="0"/>
              <a:t>Test case generation using call site information</a:t>
            </a:r>
            <a:br>
              <a:rPr lang="en-US" dirty="0"/>
            </a:br>
            <a:r>
              <a:rPr lang="en-US" dirty="0"/>
              <a:t>(using code instrumentation)</a:t>
            </a:r>
          </a:p>
          <a:p>
            <a:pPr marL="728663" lvl="1" indent="-385763">
              <a:lnSpc>
                <a:spcPct val="100000"/>
              </a:lnSpc>
              <a:buAutoNum type="arabicPeriod"/>
            </a:pPr>
            <a:endParaRPr lang="en-US" dirty="0"/>
          </a:p>
          <a:p>
            <a:pPr marL="417584" indent="-385763">
              <a:lnSpc>
                <a:spcPct val="100000"/>
              </a:lnSpc>
              <a:buAutoNum type="arabicPeriod"/>
            </a:pPr>
            <a:r>
              <a:rPr lang="en-US" dirty="0"/>
              <a:t>Enable construction of complex objects</a:t>
            </a:r>
          </a:p>
          <a:p>
            <a:pPr marL="417584" indent="-385763">
              <a:lnSpc>
                <a:spcPct val="100000"/>
              </a:lnSpc>
              <a:buAutoNum type="arabicPeriod"/>
            </a:pPr>
            <a:r>
              <a:rPr lang="en-US" dirty="0"/>
              <a:t>Use common method sequences</a:t>
            </a:r>
          </a:p>
          <a:p>
            <a:pPr marL="417584" indent="-385763">
              <a:lnSpc>
                <a:spcPct val="100000"/>
              </a:lnSpc>
              <a:buAutoNum type="arabicPeriod"/>
            </a:pPr>
            <a:r>
              <a:rPr lang="en-US" dirty="0"/>
              <a:t>Better understandable tests</a:t>
            </a:r>
          </a:p>
          <a:p>
            <a:pPr marL="417584" indent="-385763">
              <a:lnSpc>
                <a:spcPct val="100000"/>
              </a:lnSpc>
              <a:buAutoNum type="arabicPeriod"/>
            </a:pPr>
            <a:r>
              <a:rPr lang="en-US" dirty="0"/>
              <a:t>Focus on common/uncommon behavior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D165884-A768-3046-A8EC-9AB564B199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8077720"/>
              </p:ext>
            </p:extLst>
          </p:nvPr>
        </p:nvGraphicFramePr>
        <p:xfrm>
          <a:off x="3683000" y="5378451"/>
          <a:ext cx="5461000" cy="622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6F314-A277-1441-8445-ECA8BCB433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7B5C8-0D7E-DC42-B497-B16248D3CCB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3095643"/>
            <a:ext cx="421520" cy="412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E63BFA-91A9-984F-8806-99D8FDB0772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3602024"/>
            <a:ext cx="421520" cy="4127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4153D6-EFF4-424E-8ADE-D22781E228C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4108405"/>
            <a:ext cx="421520" cy="4127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6838CD-0E56-9E45-8E5F-ABF75C20C30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4614786"/>
            <a:ext cx="421520" cy="41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84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18BB1-6875-554F-9447-775830C84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 generation using call site information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D0C83-7EA0-7144-9909-740BC8BBBE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D19D3-5BCF-734E-A849-30570641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38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F97D3-DEA5-7A4E-B63E-BBC920359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99782-8A23-9340-AC12-C4E88847C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456BC9-1978-2048-8956-E111222721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E195F8-F5E3-AC4B-A96C-54C0AE5E4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745" y="520477"/>
            <a:ext cx="8231283" cy="56536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86A217-4EA3-3C4D-A3A0-9BF180A8B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496" y="4314613"/>
            <a:ext cx="448884" cy="27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938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31FDC-EDFF-9147-9BD9-4023122B7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in WP3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931B6-07EF-9E4E-8395-EB62346A1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T3.1: 	Modern logging practices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T3.2: 	State-of-the-art anomaly replication approach 			benchmarking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T3.3: 	Test amplification for anomaly replication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T3.4: 	Test amplification for common behaviors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T3.5: 	Strategies for speeding-up runtime amplification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21667-2080-6343-AEA8-11F3BA1A34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62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6BAA7-5F7E-ED4F-9FF9-E9D9C5CE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call site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57064-3BDE-834D-8861-0AE768088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First step towards integration testing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Found 29 bugs that could not be found with </a:t>
            </a:r>
            <a:r>
              <a:rPr lang="en-US" dirty="0" err="1"/>
              <a:t>EvoSuite</a:t>
            </a:r>
            <a:r>
              <a:rPr lang="en-US" dirty="0"/>
              <a:t> (and its evolutions) in 3 projects</a:t>
            </a:r>
          </a:p>
          <a:p>
            <a:endParaRPr lang="en-US" dirty="0"/>
          </a:p>
          <a:p>
            <a:r>
              <a:rPr lang="en-US" dirty="0"/>
              <a:t>Builds on </a:t>
            </a:r>
            <a:r>
              <a:rPr lang="en-US" dirty="0" err="1"/>
              <a:t>EvoSuite</a:t>
            </a:r>
            <a:r>
              <a:rPr lang="en-US" dirty="0"/>
              <a:t>…</a:t>
            </a:r>
          </a:p>
          <a:p>
            <a:pPr marL="466619" lvl="2"/>
            <a:r>
              <a:rPr lang="en-US" sz="1905" dirty="0">
                <a:solidFill>
                  <a:srgbClr val="0078B5"/>
                </a:solidFill>
              </a:rPr>
              <a:t>Yet, is complementary to </a:t>
            </a:r>
            <a:r>
              <a:rPr lang="en-US" sz="1905" dirty="0" err="1">
                <a:solidFill>
                  <a:srgbClr val="0078B5"/>
                </a:solidFill>
              </a:rPr>
              <a:t>EvoSuite</a:t>
            </a:r>
            <a:r>
              <a:rPr lang="en-US" sz="1905" dirty="0">
                <a:solidFill>
                  <a:srgbClr val="0078B5"/>
                </a:solidFill>
              </a:rPr>
              <a:t> generated unit tests</a:t>
            </a:r>
            <a:br>
              <a:rPr lang="en-US" sz="1905" dirty="0">
                <a:solidFill>
                  <a:srgbClr val="0078B5"/>
                </a:solidFill>
              </a:rPr>
            </a:br>
            <a:endParaRPr lang="en-US" sz="1905" dirty="0">
              <a:solidFill>
                <a:srgbClr val="0078B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BE639F-6182-A44C-ACC2-7D6614BC03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2E2274-CBB3-0A4D-A889-5E40EB558B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61"/>
          <a:stretch/>
        </p:blipFill>
        <p:spPr>
          <a:xfrm>
            <a:off x="5356818" y="1623825"/>
            <a:ext cx="1011479" cy="100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408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35C1E-AB47-0D4C-A944-70F8A690E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apply T3.4?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A766D-B243-3445-AFF3-4FCC12061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How did we apply the things from T3.4 with the use case providers?</a:t>
            </a:r>
          </a:p>
          <a:p>
            <a:r>
              <a:rPr lang="en-US" dirty="0" err="1"/>
              <a:t>ExeComs</a:t>
            </a:r>
            <a:r>
              <a:rPr lang="en-US" dirty="0"/>
              <a:t> and Workshops</a:t>
            </a:r>
          </a:p>
          <a:p>
            <a:r>
              <a:rPr lang="en-US" dirty="0"/>
              <a:t>Visiting partners</a:t>
            </a:r>
          </a:p>
          <a:p>
            <a:pPr lvl="1"/>
            <a:r>
              <a:rPr lang="en-US" dirty="0"/>
              <a:t>Atos</a:t>
            </a:r>
          </a:p>
          <a:p>
            <a:r>
              <a:rPr lang="en-US" dirty="0"/>
              <a:t>Online calls </a:t>
            </a:r>
          </a:p>
          <a:p>
            <a:pPr lvl="1"/>
            <a:r>
              <a:rPr lang="en-US" dirty="0" err="1"/>
              <a:t>Activeeon</a:t>
            </a:r>
            <a:r>
              <a:rPr lang="en-US" dirty="0"/>
              <a:t>, </a:t>
            </a:r>
            <a:r>
              <a:rPr lang="en-US" dirty="0" err="1"/>
              <a:t>Xwiki</a:t>
            </a:r>
            <a:r>
              <a:rPr lang="en-US" dirty="0"/>
              <a:t>, OW2, </a:t>
            </a:r>
            <a:r>
              <a:rPr lang="en-US" dirty="0" err="1"/>
              <a:t>Tellu</a:t>
            </a:r>
            <a:r>
              <a:rPr lang="en-US" dirty="0"/>
              <a:t>, Atos, Engineering</a:t>
            </a:r>
          </a:p>
          <a:p>
            <a:r>
              <a:rPr lang="en-US" dirty="0"/>
              <a:t>GitHub issues for development and support</a:t>
            </a:r>
          </a:p>
          <a:p>
            <a:r>
              <a:rPr lang="en-US" dirty="0"/>
              <a:t>Tutorial</a:t>
            </a:r>
          </a:p>
          <a:p>
            <a:pPr lvl="1"/>
            <a:r>
              <a:rPr lang="en-US" dirty="0">
                <a:hlinkClick r:id="rId2"/>
              </a:rPr>
              <a:t>https://github.com/STAMP-project/evosuite-model-seeding-tutorial</a:t>
            </a:r>
            <a:endParaRPr lang="en-US" dirty="0"/>
          </a:p>
          <a:p>
            <a:r>
              <a:rPr lang="en-US" dirty="0"/>
              <a:t>Tracking of results + feedback from partners</a:t>
            </a:r>
          </a:p>
          <a:p>
            <a:pPr lvl="1"/>
            <a:r>
              <a:rPr lang="en-US" dirty="0">
                <a:hlinkClick r:id="rId3"/>
              </a:rPr>
              <a:t>https://github.com/STAMP-project/evosuite-model-seeding-usecases-output</a:t>
            </a:r>
            <a:r>
              <a:rPr lang="en-US" dirty="0"/>
              <a:t> </a:t>
            </a:r>
          </a:p>
          <a:p>
            <a:r>
              <a:rPr lang="en-US" dirty="0"/>
              <a:t>Empirical evaluation performed by </a:t>
            </a:r>
            <a:r>
              <a:rPr lang="en-US" dirty="0" err="1"/>
              <a:t>Activeeon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2 day bootcamp workshop at TU Delft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045C1-6E3F-6545-B7DB-A8DF0A9949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71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4B0A5B-C937-B540-A568-666BEF3D1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1F899C-5BF0-904B-9CA7-29CA46DA04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Strategies for speeding-up runtime amplification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8F71F-36CD-BC41-BB88-927DAD097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22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BC5C3F-1AC1-0549-ABEE-C4D1447C61C1}"/>
              </a:ext>
            </a:extLst>
          </p:cNvPr>
          <p:cNvSpPr/>
          <p:nvPr/>
        </p:nvSpPr>
        <p:spPr>
          <a:xfrm>
            <a:off x="3607160" y="3259152"/>
            <a:ext cx="1926454" cy="1180730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T3.5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127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5AF3C-B554-7D49-80D4-C4BA157A6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746" y="222348"/>
            <a:ext cx="8317134" cy="1130696"/>
          </a:xfrm>
        </p:spPr>
        <p:txBody>
          <a:bodyPr/>
          <a:lstStyle/>
          <a:p>
            <a:r>
              <a:rPr lang="en-US" dirty="0"/>
              <a:t>Strategies for speeding-up runtime amplification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47F72-4086-394B-A562-ECBE0F765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85763" indent="-385763">
              <a:lnSpc>
                <a:spcPct val="100000"/>
              </a:lnSpc>
              <a:buAutoNum type="arabicPeriod"/>
            </a:pPr>
            <a:r>
              <a:rPr lang="en-US" dirty="0"/>
              <a:t> </a:t>
            </a:r>
            <a:r>
              <a:rPr lang="en-US" dirty="0" err="1"/>
              <a:t>EvoCrash</a:t>
            </a:r>
            <a:r>
              <a:rPr lang="en-US" dirty="0"/>
              <a:t> ➜ Botsing framework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Industry ready, friendly license, easy to extend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Model seeding, preprocessing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RAMP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Extension of </a:t>
            </a:r>
            <a:r>
              <a:rPr lang="en-US" dirty="0" err="1"/>
              <a:t>EvoSuite</a:t>
            </a:r>
            <a:r>
              <a:rPr lang="en-US" dirty="0"/>
              <a:t> for runtime amplification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Model seeding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 err="1"/>
              <a:t>Botsing</a:t>
            </a:r>
            <a:r>
              <a:rPr lang="en-US" dirty="0"/>
              <a:t> optimization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Parallelization of execution of </a:t>
            </a:r>
            <a:r>
              <a:rPr lang="en-US" dirty="0" err="1"/>
              <a:t>Botsing</a:t>
            </a: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marL="728663" lvl="1" indent="-385763">
              <a:lnSpc>
                <a:spcPct val="100000"/>
              </a:lnSpc>
              <a:buFont typeface="+mj-lt"/>
              <a:buAutoNum type="arabicPeriod"/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marL="728663" lvl="1" indent="-385763">
              <a:lnSpc>
                <a:spcPct val="100000"/>
              </a:lnSpc>
              <a:buAutoNum type="arabicPeriod"/>
            </a:pP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D165884-A768-3046-A8EC-9AB564B199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4795446"/>
              </p:ext>
            </p:extLst>
          </p:nvPr>
        </p:nvGraphicFramePr>
        <p:xfrm>
          <a:off x="3683000" y="5378451"/>
          <a:ext cx="5461000" cy="622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48709-2B4C-574D-A1EA-ED77682E2E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941037-CE98-6441-B0B3-D5D7CA76C45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1510601"/>
            <a:ext cx="421520" cy="412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52C149-ABD8-CC49-83EE-C44EAACCE9C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2907560"/>
            <a:ext cx="421520" cy="4127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1520DB-BE38-C44B-902C-A5A5A7E923E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4270328"/>
            <a:ext cx="421520" cy="41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740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4B0A5B-C937-B540-A568-666BEF3D1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1F899C-5BF0-904B-9CA7-29CA46DA04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General WP3 information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8F71F-36CD-BC41-BB88-927DAD097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24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BC5C3F-1AC1-0549-ABEE-C4D1447C61C1}"/>
              </a:ext>
            </a:extLst>
          </p:cNvPr>
          <p:cNvSpPr/>
          <p:nvPr/>
        </p:nvSpPr>
        <p:spPr>
          <a:xfrm>
            <a:off x="3607160" y="3259152"/>
            <a:ext cx="1926454" cy="1180730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WP3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4095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32549-18DF-8C4D-B474-650BDAFBA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statistics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16B3E40-5E9C-7241-BD27-D1933BE505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3478457"/>
              </p:ext>
            </p:extLst>
          </p:nvPr>
        </p:nvGraphicFramePr>
        <p:xfrm>
          <a:off x="330200" y="1522413"/>
          <a:ext cx="8585202" cy="3093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6500">
                  <a:extLst>
                    <a:ext uri="{9D8B030D-6E8A-4147-A177-3AD203B41FA5}">
                      <a16:colId xmlns:a16="http://schemas.microsoft.com/office/drawing/2014/main" val="2987470010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3310952047"/>
                    </a:ext>
                  </a:extLst>
                </a:gridCol>
                <a:gridCol w="1761672">
                  <a:extLst>
                    <a:ext uri="{9D8B030D-6E8A-4147-A177-3AD203B41FA5}">
                      <a16:colId xmlns:a16="http://schemas.microsoft.com/office/drawing/2014/main" val="2027648702"/>
                    </a:ext>
                  </a:extLst>
                </a:gridCol>
                <a:gridCol w="747320">
                  <a:extLst>
                    <a:ext uri="{9D8B030D-6E8A-4147-A177-3AD203B41FA5}">
                      <a16:colId xmlns:a16="http://schemas.microsoft.com/office/drawing/2014/main" val="912056982"/>
                    </a:ext>
                  </a:extLst>
                </a:gridCol>
                <a:gridCol w="1705595">
                  <a:extLst>
                    <a:ext uri="{9D8B030D-6E8A-4147-A177-3AD203B41FA5}">
                      <a16:colId xmlns:a16="http://schemas.microsoft.com/office/drawing/2014/main" val="2669483125"/>
                    </a:ext>
                  </a:extLst>
                </a:gridCol>
                <a:gridCol w="731238">
                  <a:extLst>
                    <a:ext uri="{9D8B030D-6E8A-4147-A177-3AD203B41FA5}">
                      <a16:colId xmlns:a16="http://schemas.microsoft.com/office/drawing/2014/main" val="4042034207"/>
                    </a:ext>
                  </a:extLst>
                </a:gridCol>
                <a:gridCol w="1721677">
                  <a:extLst>
                    <a:ext uri="{9D8B030D-6E8A-4147-A177-3AD203B41FA5}">
                      <a16:colId xmlns:a16="http://schemas.microsoft.com/office/drawing/2014/main" val="9685285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NL" sz="1600" dirty="0"/>
                    </a:p>
                  </a:txBody>
                  <a:tcPr>
                    <a:solidFill>
                      <a:srgbClr val="0078B5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NL" sz="1600" dirty="0"/>
                        <a:t>Botsing</a:t>
                      </a:r>
                    </a:p>
                  </a:txBody>
                  <a:tcPr>
                    <a:solidFill>
                      <a:srgbClr val="0078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NL" sz="1600" dirty="0"/>
                        <a:t>RAMP</a:t>
                      </a:r>
                    </a:p>
                  </a:txBody>
                  <a:tcPr>
                    <a:solidFill>
                      <a:srgbClr val="0078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NL" sz="1600" dirty="0"/>
                        <a:t>Botsing-parallel</a:t>
                      </a:r>
                    </a:p>
                  </a:txBody>
                  <a:tcPr>
                    <a:solidFill>
                      <a:srgbClr val="0078B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4125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L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78B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L" sz="1600" b="1" dirty="0">
                          <a:solidFill>
                            <a:schemeClr val="bg1"/>
                          </a:solidFill>
                        </a:rPr>
                        <a:t>05/18</a:t>
                      </a:r>
                    </a:p>
                  </a:txBody>
                  <a:tcPr>
                    <a:solidFill>
                      <a:srgbClr val="0078B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L" sz="1600" b="1" dirty="0">
                          <a:solidFill>
                            <a:schemeClr val="bg1"/>
                          </a:solidFill>
                        </a:rPr>
                        <a:t>11/19</a:t>
                      </a:r>
                    </a:p>
                  </a:txBody>
                  <a:tcPr>
                    <a:solidFill>
                      <a:srgbClr val="0078B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L" sz="1600" b="1" dirty="0">
                          <a:solidFill>
                            <a:schemeClr val="bg1"/>
                          </a:solidFill>
                        </a:rPr>
                        <a:t>05/18</a:t>
                      </a:r>
                    </a:p>
                  </a:txBody>
                  <a:tcPr>
                    <a:solidFill>
                      <a:srgbClr val="0078B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L" sz="1600" b="1" dirty="0">
                          <a:solidFill>
                            <a:schemeClr val="bg1"/>
                          </a:solidFill>
                        </a:rPr>
                        <a:t>11/19</a:t>
                      </a:r>
                    </a:p>
                  </a:txBody>
                  <a:tcPr>
                    <a:solidFill>
                      <a:srgbClr val="0078B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L" sz="1600" b="1" dirty="0">
                          <a:solidFill>
                            <a:schemeClr val="bg1"/>
                          </a:solidFill>
                        </a:rPr>
                        <a:t>05/18</a:t>
                      </a:r>
                    </a:p>
                  </a:txBody>
                  <a:tcPr>
                    <a:solidFill>
                      <a:srgbClr val="0078B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L" sz="1600" b="1" dirty="0">
                          <a:solidFill>
                            <a:schemeClr val="bg1"/>
                          </a:solidFill>
                        </a:rPr>
                        <a:t>11/19</a:t>
                      </a:r>
                    </a:p>
                  </a:txBody>
                  <a:tcPr>
                    <a:solidFill>
                      <a:srgbClr val="0078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9696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sz="1600" dirty="0"/>
                        <a:t># commits since last 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733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467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sz="1600" dirty="0"/>
                        <a:t># changes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24,503 insertions</a:t>
                      </a:r>
                      <a:br>
                        <a:rPr lang="en-NL" sz="1600" dirty="0"/>
                      </a:br>
                      <a:r>
                        <a:rPr lang="en-NL" sz="1600" dirty="0"/>
                        <a:t>5 deletions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4,180 insertions,</a:t>
                      </a:r>
                      <a:br>
                        <a:rPr lang="en-NL" sz="1600" dirty="0"/>
                      </a:br>
                      <a:r>
                        <a:rPr lang="en-NL" sz="1600" dirty="0"/>
                        <a:t>1,731 deletions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6,316 insertions,</a:t>
                      </a:r>
                      <a:br>
                        <a:rPr lang="en-NL" sz="1600" dirty="0"/>
                      </a:br>
                      <a:r>
                        <a:rPr lang="en-NL" sz="1600" dirty="0"/>
                        <a:t>2 deletions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3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sz="1600" dirty="0"/>
                        <a:t>#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253 files changed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104 files changed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79 files </a:t>
                      </a:r>
                      <a:br>
                        <a:rPr lang="en-NL" sz="1600" dirty="0"/>
                      </a:br>
                      <a:r>
                        <a:rPr lang="en-NL" sz="1600" dirty="0"/>
                        <a:t>changed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7095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sz="1600" dirty="0"/>
                        <a:t># LOC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20,232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N.A.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1600" dirty="0"/>
                        <a:t>438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95757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FABF0B-9032-404F-8229-96F9EE2FAD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5D445-DAC2-1945-B6E0-0224B8C6B8C4}"/>
              </a:ext>
            </a:extLst>
          </p:cNvPr>
          <p:cNvSpPr txBox="1"/>
          <p:nvPr/>
        </p:nvSpPr>
        <p:spPr>
          <a:xfrm>
            <a:off x="454025" y="5855301"/>
            <a:ext cx="772083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aseline="30000" dirty="0"/>
              <a:t>2</a:t>
            </a:r>
            <a:r>
              <a:rPr lang="en-GB" sz="1200" dirty="0"/>
              <a:t> Since we extended </a:t>
            </a:r>
            <a:r>
              <a:rPr lang="en-GB" sz="1200" dirty="0" err="1"/>
              <a:t>EvoSuite</a:t>
            </a:r>
            <a:r>
              <a:rPr lang="en-GB" sz="1200" dirty="0"/>
              <a:t>, it is not possible to accurately report the number of lines of codes. </a:t>
            </a:r>
            <a:br>
              <a:rPr lang="en-GB" sz="1200" dirty="0"/>
            </a:br>
            <a:r>
              <a:rPr lang="en-GB" sz="1200" dirty="0"/>
              <a:t>The difference between the last commit after the fork and the HEAD is negative (863,320 LOC - 862,862 LOC).</a:t>
            </a:r>
          </a:p>
          <a:p>
            <a:br>
              <a:rPr lang="en-GB" dirty="0"/>
            </a:br>
            <a:br>
              <a:rPr lang="en-GB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1093764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A3C28-E5A8-6D4D-A069-0ED09142B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WP3 interactions with partners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E53EF8-94F0-824F-8828-FFCF84AC8B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CB719E20-D9DF-CA4B-A815-B3F1B3AFBE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7014163"/>
              </p:ext>
            </p:extLst>
          </p:nvPr>
        </p:nvGraphicFramePr>
        <p:xfrm>
          <a:off x="454025" y="1522413"/>
          <a:ext cx="8232776" cy="4114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75992">
                  <a:extLst>
                    <a:ext uri="{9D8B030D-6E8A-4147-A177-3AD203B41FA5}">
                      <a16:colId xmlns:a16="http://schemas.microsoft.com/office/drawing/2014/main" val="2751376307"/>
                    </a:ext>
                  </a:extLst>
                </a:gridCol>
                <a:gridCol w="7056784">
                  <a:extLst>
                    <a:ext uri="{9D8B030D-6E8A-4147-A177-3AD203B41FA5}">
                      <a16:colId xmlns:a16="http://schemas.microsoft.com/office/drawing/2014/main" val="14874032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L" sz="1800" dirty="0"/>
                        <a:t>Activeon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6221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NL" sz="1800" dirty="0"/>
                        <a:t>Participation in state-of-the-practice logging practices survey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L" sz="1800" dirty="0"/>
                        <a:t>Empirical evaluation RAMP/EvoSuite (on site visit TU Delft + online)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L" sz="1800" dirty="0"/>
                        <a:t>Scripts for automatic building of projects in benchmark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032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sz="1800" dirty="0"/>
                        <a:t>ENG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6221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NL" sz="1800" dirty="0"/>
                        <a:t>Participation in state-of-the-practice logging practices survey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L" sz="1800" dirty="0"/>
                        <a:t>Botsing Maven plugin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L" sz="1800" dirty="0"/>
                        <a:t>Botsing log preprocessor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L" sz="1800" dirty="0"/>
                        <a:t>Botsing parallel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L" sz="1800" dirty="0"/>
                        <a:t>Analysis of </a:t>
                      </a:r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applicability of distributed genetic algorithms to increase performance</a:t>
                      </a:r>
                      <a:endParaRPr lang="en-NL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85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sz="1800" dirty="0"/>
                        <a:t>Tellu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L" sz="1800" dirty="0"/>
                        <a:t>Participation in state-of-the-practice logging practices survey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NL" sz="1800" dirty="0"/>
                        <a:t>Collecting and analyzing stack traces </a:t>
                      </a:r>
                      <a:r>
                        <a:rPr lang="en-NL" sz="1800" dirty="0">
                          <a:sym typeface="Wingdings" pitchFamily="2" charset="2"/>
                        </a:rPr>
                        <a:t> evaluate Botsing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Working with developers to find strategies to replicate crashes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generation experiments with RAMP</a:t>
                      </a:r>
                      <a:endParaRPr lang="en-NL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517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8437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EF656-2618-8145-B371-E91D41F04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output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7CE16-9BD7-274D-B463-DB339C0D74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27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7147EC6-79E7-3A40-B0AF-16FC9F73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benchmark-based evaluation of search-based crash reproduction, EMSE journal (accepted)</a:t>
            </a:r>
          </a:p>
          <a:p>
            <a:r>
              <a:rPr lang="en-US" dirty="0"/>
              <a:t>Single-objective Versus Multi-objectivized Optimization </a:t>
            </a:r>
            <a:br>
              <a:rPr lang="en-US" dirty="0"/>
            </a:br>
            <a:r>
              <a:rPr lang="en-US" dirty="0"/>
              <a:t>for Evolutionary Crash Reproduction, SSBSE’18</a:t>
            </a:r>
          </a:p>
          <a:p>
            <a:r>
              <a:rPr lang="en-US" i="1" dirty="0"/>
              <a:t>Search-Based Crash Reproduction Using Behavioral </a:t>
            </a:r>
            <a:br>
              <a:rPr lang="en-US" i="1" dirty="0"/>
            </a:br>
            <a:r>
              <a:rPr lang="en-US" i="1" dirty="0"/>
              <a:t>Model Seeding, STVR journal (minor revision)</a:t>
            </a:r>
          </a:p>
          <a:p>
            <a:r>
              <a:rPr lang="en-US" i="1" dirty="0"/>
              <a:t>Towards Integration-Level Test Case Generation Using </a:t>
            </a:r>
            <a:br>
              <a:rPr lang="en-US" i="1" dirty="0"/>
            </a:br>
            <a:r>
              <a:rPr lang="en-US" i="1" dirty="0"/>
              <a:t>Call Site Information, will be submitted to TSE</a:t>
            </a:r>
          </a:p>
          <a:p>
            <a:r>
              <a:rPr lang="en-US" i="1" dirty="0"/>
              <a:t>On The Strength of Multi-objective Optimization for</a:t>
            </a:r>
            <a:br>
              <a:rPr lang="en-US" i="1" dirty="0"/>
            </a:br>
            <a:r>
              <a:rPr lang="en-US" i="1" dirty="0"/>
              <a:t>Crash Reproduction, will be submitted to GECCO</a:t>
            </a:r>
            <a:r>
              <a:rPr lang="en-US" dirty="0"/>
              <a:t> </a:t>
            </a:r>
          </a:p>
          <a:p>
            <a:r>
              <a:rPr lang="en-US" dirty="0"/>
              <a:t>Related accepted papers at:</a:t>
            </a:r>
          </a:p>
          <a:p>
            <a:pPr lvl="1"/>
            <a:r>
              <a:rPr lang="en-US" dirty="0"/>
              <a:t>ISSTA’19, EMSE (2x), JSS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A84E7E0-5D68-0C4F-9B26-D02E8DD2884F}"/>
              </a:ext>
            </a:extLst>
          </p:cNvPr>
          <p:cNvSpPr/>
          <p:nvPr/>
        </p:nvSpPr>
        <p:spPr>
          <a:xfrm>
            <a:off x="7619999" y="2247254"/>
            <a:ext cx="964840" cy="580804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T3.3</a:t>
            </a:r>
            <a:endParaRPr lang="en-US" sz="11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A4D7D49-233E-1B4D-A8C5-3FF3C67409EA}"/>
              </a:ext>
            </a:extLst>
          </p:cNvPr>
          <p:cNvSpPr/>
          <p:nvPr/>
        </p:nvSpPr>
        <p:spPr>
          <a:xfrm>
            <a:off x="7632303" y="3034249"/>
            <a:ext cx="964840" cy="580804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T3.4</a:t>
            </a:r>
            <a:endParaRPr lang="en-US" sz="11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905F946-6C7A-3841-A2C4-572F1819F83D}"/>
              </a:ext>
            </a:extLst>
          </p:cNvPr>
          <p:cNvSpPr/>
          <p:nvPr/>
        </p:nvSpPr>
        <p:spPr>
          <a:xfrm>
            <a:off x="7619999" y="3819105"/>
            <a:ext cx="964840" cy="580804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T3.4</a:t>
            </a:r>
            <a:endParaRPr lang="en-US" sz="11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A42629E-E870-D34B-AC08-18B80331F39E}"/>
              </a:ext>
            </a:extLst>
          </p:cNvPr>
          <p:cNvCxnSpPr>
            <a:cxnSpLocks/>
          </p:cNvCxnSpPr>
          <p:nvPr/>
        </p:nvCxnSpPr>
        <p:spPr>
          <a:xfrm>
            <a:off x="4695986" y="5270773"/>
            <a:ext cx="0" cy="9563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5BF50C3D-08EE-BB4C-877D-927EB76C4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903" y="5335775"/>
            <a:ext cx="1301992" cy="8382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0EF0E85-E43C-5D47-9C70-B86B49EF52DB}"/>
              </a:ext>
            </a:extLst>
          </p:cNvPr>
          <p:cNvSpPr txBox="1"/>
          <p:nvPr/>
        </p:nvSpPr>
        <p:spPr>
          <a:xfrm>
            <a:off x="6231895" y="5270773"/>
            <a:ext cx="2888932" cy="10974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77" dirty="0">
                <a:solidFill>
                  <a:srgbClr val="0078B5"/>
                </a:solidFill>
              </a:rPr>
              <a:t>Pouria</a:t>
            </a:r>
            <a:r>
              <a:rPr lang="en-US" dirty="0"/>
              <a:t> </a:t>
            </a:r>
            <a:r>
              <a:rPr lang="en-US" sz="2177" dirty="0" err="1">
                <a:solidFill>
                  <a:srgbClr val="0078B5"/>
                </a:solidFill>
              </a:rPr>
              <a:t>Derakhshanfar</a:t>
            </a:r>
            <a:br>
              <a:rPr lang="en-US" dirty="0"/>
            </a:br>
            <a:r>
              <a:rPr lang="en-US" sz="2177" dirty="0">
                <a:solidFill>
                  <a:srgbClr val="0078B5"/>
                </a:solidFill>
              </a:rPr>
              <a:t>(PhD</a:t>
            </a:r>
            <a:r>
              <a:rPr lang="en-US" dirty="0"/>
              <a:t> </a:t>
            </a:r>
            <a:r>
              <a:rPr lang="en-US" sz="2177" dirty="0">
                <a:solidFill>
                  <a:srgbClr val="0078B5"/>
                </a:solidFill>
              </a:rPr>
              <a:t>estimated</a:t>
            </a:r>
            <a:r>
              <a:rPr lang="en-US" dirty="0"/>
              <a:t> </a:t>
            </a:r>
            <a:r>
              <a:rPr lang="en-US" sz="2177" dirty="0">
                <a:solidFill>
                  <a:srgbClr val="0078B5"/>
                </a:solidFill>
              </a:rPr>
              <a:t>2021)</a:t>
            </a:r>
            <a:br>
              <a:rPr lang="en-US" sz="2177" dirty="0">
                <a:solidFill>
                  <a:srgbClr val="0078B5"/>
                </a:solidFill>
              </a:rPr>
            </a:br>
            <a:r>
              <a:rPr lang="en-US" sz="2177" dirty="0">
                <a:solidFill>
                  <a:srgbClr val="0078B5"/>
                </a:solidFill>
              </a:rPr>
              <a:t>+ 5 MSc students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AD3D2CC-7382-1645-9FFF-C030F9459B39}"/>
              </a:ext>
            </a:extLst>
          </p:cNvPr>
          <p:cNvSpPr/>
          <p:nvPr/>
        </p:nvSpPr>
        <p:spPr>
          <a:xfrm>
            <a:off x="7632303" y="1498666"/>
            <a:ext cx="964840" cy="580804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T3.2</a:t>
            </a:r>
            <a:endParaRPr lang="en-US" sz="11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88FEEB4-F8BD-3C4B-B23A-FD931FCA6AAB}"/>
              </a:ext>
            </a:extLst>
          </p:cNvPr>
          <p:cNvSpPr/>
          <p:nvPr/>
        </p:nvSpPr>
        <p:spPr>
          <a:xfrm>
            <a:off x="7632303" y="4569090"/>
            <a:ext cx="964840" cy="580804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T3.3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458910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45DA2-DFC3-CC4B-95BA-1D2BC9E6D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– functionality &amp; novelty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350BF-83B6-674B-A889-1FFA5D910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Botsing</a:t>
            </a:r>
            <a:endParaRPr lang="en-US" dirty="0"/>
          </a:p>
          <a:p>
            <a:pPr lvl="1"/>
            <a:r>
              <a:rPr lang="en-US" dirty="0"/>
              <a:t>Crash replication			</a:t>
            </a:r>
            <a:r>
              <a:rPr lang="en-US" dirty="0">
                <a:highlight>
                  <a:srgbClr val="FFFF00"/>
                </a:highlight>
              </a:rPr>
              <a:t>modular reimplementation of </a:t>
            </a:r>
            <a:r>
              <a:rPr lang="en-US" dirty="0" err="1">
                <a:highlight>
                  <a:srgbClr val="FFFF00"/>
                </a:highlight>
              </a:rPr>
              <a:t>EvoCrash</a:t>
            </a:r>
            <a:endParaRPr lang="en-US" dirty="0">
              <a:highlight>
                <a:srgbClr val="FFFF00"/>
              </a:highlight>
            </a:endParaRPr>
          </a:p>
          <a:p>
            <a:pPr lvl="1"/>
            <a:r>
              <a:rPr lang="en-US" dirty="0"/>
              <a:t>Crash replication with seeding						</a:t>
            </a:r>
            <a:r>
              <a:rPr lang="en-US" dirty="0">
                <a:highlight>
                  <a:srgbClr val="00FF00"/>
                </a:highlight>
              </a:rPr>
              <a:t>novel</a:t>
            </a:r>
          </a:p>
          <a:p>
            <a:pPr lvl="1"/>
            <a:r>
              <a:rPr lang="en-US" dirty="0"/>
              <a:t>Crash replication benchmark (</a:t>
            </a:r>
            <a:r>
              <a:rPr lang="en-US" dirty="0" err="1"/>
              <a:t>JCrashpack</a:t>
            </a:r>
            <a:r>
              <a:rPr lang="en-US" dirty="0"/>
              <a:t>)			</a:t>
            </a:r>
            <a:r>
              <a:rPr lang="en-US" dirty="0">
                <a:highlight>
                  <a:srgbClr val="00FF00"/>
                </a:highlight>
              </a:rPr>
              <a:t>novel</a:t>
            </a:r>
          </a:p>
          <a:p>
            <a:pPr lvl="1"/>
            <a:r>
              <a:rPr lang="en-US" dirty="0" err="1"/>
              <a:t>ExRunner</a:t>
            </a:r>
            <a:r>
              <a:rPr lang="en-US" dirty="0"/>
              <a:t> tool for parallel execution of </a:t>
            </a:r>
            <a:r>
              <a:rPr lang="en-US" dirty="0" err="1"/>
              <a:t>Botsing</a:t>
            </a:r>
            <a:r>
              <a:rPr lang="en-US" dirty="0"/>
              <a:t>			</a:t>
            </a:r>
            <a:r>
              <a:rPr lang="en-US" dirty="0">
                <a:highlight>
                  <a:srgbClr val="00FF00"/>
                </a:highlight>
              </a:rPr>
              <a:t>novel</a:t>
            </a:r>
          </a:p>
          <a:p>
            <a:pPr lvl="1"/>
            <a:r>
              <a:rPr lang="en-US" dirty="0"/>
              <a:t>Bosting-parallel 								</a:t>
            </a:r>
            <a:r>
              <a:rPr lang="en-US" dirty="0">
                <a:highlight>
                  <a:srgbClr val="00FF00"/>
                </a:highlight>
              </a:rPr>
              <a:t>novel</a:t>
            </a:r>
          </a:p>
          <a:p>
            <a:pPr lvl="1"/>
            <a:r>
              <a:rPr lang="en-US" dirty="0"/>
              <a:t>Test case generation using call site information			</a:t>
            </a:r>
            <a:r>
              <a:rPr lang="en-US" dirty="0">
                <a:highlight>
                  <a:srgbClr val="00FF00"/>
                </a:highlight>
              </a:rPr>
              <a:t>novel</a:t>
            </a:r>
          </a:p>
          <a:p>
            <a:pPr lvl="1"/>
            <a:r>
              <a:rPr lang="en-US" dirty="0"/>
              <a:t>Stack trace preprocessing						</a:t>
            </a:r>
            <a:r>
              <a:rPr lang="en-US" dirty="0">
                <a:highlight>
                  <a:srgbClr val="00FF00"/>
                </a:highlight>
              </a:rPr>
              <a:t>novel</a:t>
            </a:r>
            <a:endParaRPr lang="en-US" dirty="0"/>
          </a:p>
          <a:p>
            <a:r>
              <a:rPr lang="en-US" dirty="0"/>
              <a:t>RAMP</a:t>
            </a:r>
          </a:p>
          <a:p>
            <a:pPr lvl="1"/>
            <a:r>
              <a:rPr lang="en-US" dirty="0" err="1"/>
              <a:t>Model+test</a:t>
            </a:r>
            <a:r>
              <a:rPr lang="en-US" dirty="0"/>
              <a:t> seeding for test case generation			</a:t>
            </a:r>
            <a:r>
              <a:rPr lang="en-US" dirty="0">
                <a:highlight>
                  <a:srgbClr val="00FF00"/>
                </a:highlight>
              </a:rPr>
              <a:t>novel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268767-6AFA-FF47-816B-3580768891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130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A4DAFA3-26FF-E142-8B9E-028B647C7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62AC3B-90DC-9549-8085-8516ABAE66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794AA-B003-EF4A-83F4-07C0C590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528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4B0A5B-C937-B540-A568-666BEF3D1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1F899C-5BF0-904B-9CA7-29CA46DA04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Modern logging practices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8F71F-36CD-BC41-BB88-927DAD097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3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BC5C3F-1AC1-0549-ABEE-C4D1447C61C1}"/>
              </a:ext>
            </a:extLst>
          </p:cNvPr>
          <p:cNvSpPr/>
          <p:nvPr/>
        </p:nvSpPr>
        <p:spPr>
          <a:xfrm>
            <a:off x="3607160" y="3259152"/>
            <a:ext cx="1926454" cy="1180730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T3.1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840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5AF3C-B554-7D49-80D4-C4BA157A6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logging practices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47F72-4086-394B-A562-ECBE0F765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5763" indent="-385763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Literature review on logging</a:t>
            </a:r>
          </a:p>
          <a:p>
            <a:pPr marL="385763" indent="-385763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Interviews</a:t>
            </a:r>
          </a:p>
          <a:p>
            <a:pPr marL="385763" indent="-385763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Survey on state-of-the-practice in logging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STAMP use case providers (often multiple people per company)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29 non-STAMP survey respondents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D165884-A768-3046-A8EC-9AB564B199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5028628"/>
              </p:ext>
            </p:extLst>
          </p:nvPr>
        </p:nvGraphicFramePr>
        <p:xfrm>
          <a:off x="3683000" y="5378451"/>
          <a:ext cx="5461000" cy="622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BD8DF-7678-B94F-BE7A-1B9B1AAE6F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09188B-E044-BD4B-9FB8-7D3A80D9AC7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1522225"/>
            <a:ext cx="421520" cy="412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CAA9DC-BFC9-1340-A1E8-F332F8FD8AE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2057626"/>
            <a:ext cx="421520" cy="4127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2A5E9C-0BD2-3449-A6D2-6B30DF6B664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2587207"/>
            <a:ext cx="421520" cy="41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597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5AF3C-B554-7D49-80D4-C4BA157A6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logging practices (2)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47F72-4086-394B-A562-ECBE0F765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Main take-aways:</a:t>
            </a:r>
          </a:p>
          <a:p>
            <a:pPr marL="385763" indent="-385763">
              <a:lnSpc>
                <a:spcPct val="100000"/>
              </a:lnSpc>
              <a:buAutoNum type="arabicPeriod"/>
            </a:pPr>
            <a:r>
              <a:rPr lang="en-US" dirty="0"/>
              <a:t>No common logging practice</a:t>
            </a:r>
          </a:p>
          <a:p>
            <a:pPr marL="385763" indent="-385763">
              <a:lnSpc>
                <a:spcPct val="100000"/>
              </a:lnSpc>
              <a:buAutoNum type="arabicPeriod"/>
            </a:pPr>
            <a:r>
              <a:rPr lang="en-US" dirty="0"/>
              <a:t>Logs from production environment not always available</a:t>
            </a:r>
          </a:p>
          <a:p>
            <a:pPr marL="385763" indent="-385763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en-US" dirty="0"/>
              <a:t>STAMP partners: issue tracker is central knowledge base</a:t>
            </a:r>
          </a:p>
          <a:p>
            <a:pPr marL="385763" indent="-385763">
              <a:lnSpc>
                <a:spcPct val="100000"/>
              </a:lnSpc>
              <a:buAutoNum type="arabicPeriod"/>
            </a:pP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D165884-A768-3046-A8EC-9AB564B199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0006101"/>
              </p:ext>
            </p:extLst>
          </p:nvPr>
        </p:nvGraphicFramePr>
        <p:xfrm>
          <a:off x="3683000" y="5378451"/>
          <a:ext cx="5461000" cy="622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DC904-7FAE-9F40-B05B-5203D72430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92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5AF3C-B554-7D49-80D4-C4BA157A6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logging practices (2)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47F72-4086-394B-A562-ECBE0F765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Main take-aways:</a:t>
            </a:r>
          </a:p>
          <a:p>
            <a:pPr marL="385763" indent="-385763">
              <a:lnSpc>
                <a:spcPct val="100000"/>
              </a:lnSpc>
              <a:buAutoNum type="arabicPeriod"/>
            </a:pPr>
            <a:r>
              <a:rPr lang="en-US" dirty="0"/>
              <a:t>No common logging practice</a:t>
            </a:r>
          </a:p>
          <a:p>
            <a:pPr marL="385763" indent="-385763">
              <a:lnSpc>
                <a:spcPct val="100000"/>
              </a:lnSpc>
              <a:buAutoNum type="arabicPeriod"/>
            </a:pPr>
            <a:r>
              <a:rPr lang="en-US" dirty="0"/>
              <a:t>Logs from production environment not always available</a:t>
            </a:r>
          </a:p>
          <a:p>
            <a:pPr marL="385763" indent="-385763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en-US" dirty="0"/>
              <a:t>STAMP partners: </a:t>
            </a:r>
            <a:r>
              <a:rPr lang="en-US" dirty="0">
                <a:highlight>
                  <a:srgbClr val="FFFF00"/>
                </a:highlight>
              </a:rPr>
              <a:t>issue tracker</a:t>
            </a:r>
            <a:r>
              <a:rPr lang="en-US" dirty="0"/>
              <a:t> is central knowledge base</a:t>
            </a:r>
          </a:p>
          <a:p>
            <a:pPr marL="385763" indent="-385763">
              <a:lnSpc>
                <a:spcPct val="100000"/>
              </a:lnSpc>
              <a:buAutoNum type="arabicPeriod"/>
            </a:pP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D165884-A768-3046-A8EC-9AB564B199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5539662"/>
              </p:ext>
            </p:extLst>
          </p:nvPr>
        </p:nvGraphicFramePr>
        <p:xfrm>
          <a:off x="3683000" y="5378451"/>
          <a:ext cx="5461000" cy="622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Line Callout 1 5">
            <a:extLst>
              <a:ext uri="{FF2B5EF4-FFF2-40B4-BE49-F238E27FC236}">
                <a16:creationId xmlns:a16="http://schemas.microsoft.com/office/drawing/2014/main" id="{3F0ABB14-1553-DB4D-8776-3D55A9540AF5}"/>
              </a:ext>
            </a:extLst>
          </p:cNvPr>
          <p:cNvSpPr/>
          <p:nvPr/>
        </p:nvSpPr>
        <p:spPr>
          <a:xfrm>
            <a:off x="4142941" y="3734708"/>
            <a:ext cx="1630841" cy="419280"/>
          </a:xfrm>
          <a:prstGeom prst="borderCallout1">
            <a:avLst>
              <a:gd name="adj1" fmla="val 18750"/>
              <a:gd name="adj2" fmla="val -8333"/>
              <a:gd name="adj3" fmla="val -78074"/>
              <a:gd name="adj4" fmla="val -26877"/>
            </a:avLst>
          </a:prstGeom>
          <a:solidFill>
            <a:srgbClr val="009DFF"/>
          </a:solidFill>
          <a:ln>
            <a:solidFill>
              <a:srgbClr val="0078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Stack traces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D949BB-26D1-8448-9F5C-AB1F09B722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58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4B0A5B-C937-B540-A568-666BEF3D1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1F899C-5BF0-904B-9CA7-29CA46DA04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State-of-the-art anomaly replication approach benchmarking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8F71F-36CD-BC41-BB88-927DAD097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7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BC5C3F-1AC1-0549-ABEE-C4D1447C61C1}"/>
              </a:ext>
            </a:extLst>
          </p:cNvPr>
          <p:cNvSpPr/>
          <p:nvPr/>
        </p:nvSpPr>
        <p:spPr>
          <a:xfrm>
            <a:off x="3607160" y="3259152"/>
            <a:ext cx="1926454" cy="1180730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T3.2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634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5AF3C-B554-7D49-80D4-C4BA157A6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State-of-the-art anomaly replication approach benchmarking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47F72-4086-394B-A562-ECBE0F765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45" y="1522225"/>
            <a:ext cx="8660079" cy="4654584"/>
          </a:xfrm>
        </p:spPr>
        <p:txBody>
          <a:bodyPr/>
          <a:lstStyle/>
          <a:p>
            <a:pPr marL="385763" indent="-385763">
              <a:lnSpc>
                <a:spcPct val="100000"/>
              </a:lnSpc>
              <a:spcBef>
                <a:spcPts val="1200"/>
              </a:spcBef>
              <a:buAutoNum type="arabicPeriod"/>
            </a:pPr>
            <a:r>
              <a:rPr lang="en-US" dirty="0"/>
              <a:t>Creation of </a:t>
            </a:r>
            <a:r>
              <a:rPr lang="en-US" dirty="0" err="1"/>
              <a:t>JCrashPack</a:t>
            </a:r>
            <a:br>
              <a:rPr lang="en-US" dirty="0"/>
            </a:br>
            <a:r>
              <a:rPr lang="en-US" dirty="0"/>
              <a:t>(200 crashes from open-source + STAMP partners)</a:t>
            </a:r>
          </a:p>
          <a:p>
            <a:pPr marL="385763" indent="-385763">
              <a:lnSpc>
                <a:spcPct val="100000"/>
              </a:lnSpc>
              <a:spcBef>
                <a:spcPts val="1200"/>
              </a:spcBef>
              <a:buAutoNum type="arabicPeriod"/>
            </a:pPr>
            <a:r>
              <a:rPr lang="en-US" dirty="0"/>
              <a:t>Creating of </a:t>
            </a:r>
            <a:r>
              <a:rPr lang="en-US" dirty="0" err="1"/>
              <a:t>ExRunner</a:t>
            </a:r>
            <a:br>
              <a:rPr lang="en-US" dirty="0"/>
            </a:br>
            <a:r>
              <a:rPr lang="en-US" dirty="0"/>
              <a:t>A tool for experimentation with crash reproduction.</a:t>
            </a:r>
          </a:p>
          <a:p>
            <a:pPr marL="385763" indent="-385763">
              <a:lnSpc>
                <a:spcPct val="100000"/>
              </a:lnSpc>
              <a:spcBef>
                <a:spcPts val="1200"/>
              </a:spcBef>
              <a:buAutoNum type="arabicPeriod"/>
            </a:pPr>
            <a:r>
              <a:rPr lang="en-US" dirty="0"/>
              <a:t>Research agenda for crash reproduction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12 challenges </a:t>
            </a:r>
            <a:br>
              <a:rPr lang="en-US" dirty="0"/>
            </a:br>
            <a:r>
              <a:rPr lang="en-US" dirty="0">
                <a:sym typeface="Wingdings" pitchFamily="2" charset="2"/>
              </a:rPr>
              <a:t> 3 research directions</a:t>
            </a:r>
          </a:p>
          <a:p>
            <a:pPr marL="728663" lvl="1" indent="-385763">
              <a:lnSpc>
                <a:spcPct val="100000"/>
              </a:lnSpc>
              <a:spcBef>
                <a:spcPts val="1200"/>
              </a:spcBef>
              <a:buAutoNum type="arabicPeriod"/>
            </a:pPr>
            <a:r>
              <a:rPr lang="en-US" dirty="0">
                <a:sym typeface="Wingdings" pitchFamily="2" charset="2"/>
              </a:rPr>
              <a:t>Context matters  seeding (T3.3)</a:t>
            </a:r>
          </a:p>
          <a:p>
            <a:pPr marL="728663" lvl="1" indent="-385763">
              <a:lnSpc>
                <a:spcPct val="100000"/>
              </a:lnSpc>
              <a:spcBef>
                <a:spcPts val="1200"/>
              </a:spcBef>
              <a:buAutoNum type="arabicPeriod"/>
            </a:pPr>
            <a:r>
              <a:rPr lang="en-US" dirty="0">
                <a:sym typeface="Wingdings" pitchFamily="2" charset="2"/>
              </a:rPr>
              <a:t>Stack trace preprocessing  preprocessor for crash reproduction (T3.2)</a:t>
            </a:r>
          </a:p>
          <a:p>
            <a:pPr marL="728663" lvl="1" indent="-385763">
              <a:lnSpc>
                <a:spcPct val="100000"/>
              </a:lnSpc>
              <a:spcBef>
                <a:spcPts val="1200"/>
              </a:spcBef>
              <a:buAutoNum type="arabicPeriod"/>
            </a:pPr>
            <a:r>
              <a:rPr lang="en-US" dirty="0">
                <a:sym typeface="Wingdings" pitchFamily="2" charset="2"/>
              </a:rPr>
              <a:t>Guided search  refined fitness function (T3.3)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D165884-A768-3046-A8EC-9AB564B199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7399588"/>
              </p:ext>
            </p:extLst>
          </p:nvPr>
        </p:nvGraphicFramePr>
        <p:xfrm>
          <a:off x="3683000" y="5554509"/>
          <a:ext cx="5461000" cy="622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45533C-192D-534E-95AD-E778E507FF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F3CBA8-7B0A-9146-851D-BC495440652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1522225"/>
            <a:ext cx="421520" cy="412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6900BC-9731-3448-9E73-A6B7499F75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2354737"/>
            <a:ext cx="421520" cy="4127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3E4570-F2B6-3641-9D32-EBA32D06192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23" t="7006" r="7777" b="15028"/>
          <a:stretch/>
        </p:blipFill>
        <p:spPr>
          <a:xfrm>
            <a:off x="454746" y="3187249"/>
            <a:ext cx="421520" cy="41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2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4B0A5B-C937-B540-A568-666BEF3D1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1F899C-5BF0-904B-9CA7-29CA46DA04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Test amplification for anomaly replication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8F71F-36CD-BC41-BB88-927DAD097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F019-1F82-F241-A3F2-4260ACC4FFEA}" type="slidenum">
              <a:rPr lang="en-US" smtClean="0"/>
              <a:t>9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BC5C3F-1AC1-0549-ABEE-C4D1447C61C1}"/>
              </a:ext>
            </a:extLst>
          </p:cNvPr>
          <p:cNvSpPr/>
          <p:nvPr/>
        </p:nvSpPr>
        <p:spPr>
          <a:xfrm>
            <a:off x="3607160" y="3259152"/>
            <a:ext cx="1926454" cy="1180730"/>
          </a:xfrm>
          <a:prstGeom prst="roundRect">
            <a:avLst/>
          </a:prstGeom>
          <a:solidFill>
            <a:srgbClr val="FF6524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T3.3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945531"/>
      </p:ext>
    </p:extLst>
  </p:cSld>
  <p:clrMapOvr>
    <a:masterClrMapping/>
  </p:clrMapOvr>
</p:sld>
</file>

<file path=ppt/theme/theme1.xml><?xml version="1.0" encoding="utf-8"?>
<a:theme xmlns:a="http://schemas.openxmlformats.org/drawingml/2006/main" name="STA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MP" id="{D17FF425-E4E1-2E4A-A797-875BADEA0788}" vid="{3BB19253-3C56-EA4E-8A7B-5993BDA0BE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STAMP</Template>
  <TotalTime>14011</TotalTime>
  <Words>2234</Words>
  <Application>Microsoft Macintosh PowerPoint</Application>
  <PresentationFormat>On-screen Show (4:3)</PresentationFormat>
  <Paragraphs>449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Wingdings</vt:lpstr>
      <vt:lpstr>STAMP</vt:lpstr>
      <vt:lpstr>WP3</vt:lpstr>
      <vt:lpstr>Tasks in WP3</vt:lpstr>
      <vt:lpstr>PowerPoint Presentation</vt:lpstr>
      <vt:lpstr>Modern logging practices </vt:lpstr>
      <vt:lpstr>Modern logging practices (2) </vt:lpstr>
      <vt:lpstr>Modern logging practices (2) </vt:lpstr>
      <vt:lpstr>PowerPoint Presentation</vt:lpstr>
      <vt:lpstr>State-of-the-art anomaly replication approach benchmarking </vt:lpstr>
      <vt:lpstr>PowerPoint Presentation</vt:lpstr>
      <vt:lpstr>STAMP crash + generated test (OW2)</vt:lpstr>
      <vt:lpstr>Test amplification for anomaly replication</vt:lpstr>
      <vt:lpstr>Traditional Botsing approach (no seeding)</vt:lpstr>
      <vt:lpstr>Test seeding</vt:lpstr>
      <vt:lpstr>Model seeding</vt:lpstr>
      <vt:lpstr>How did we apply T3.3 @ use case providers?</vt:lpstr>
      <vt:lpstr>PowerPoint Presentation</vt:lpstr>
      <vt:lpstr>Test amplification for common behaviors</vt:lpstr>
      <vt:lpstr>Test case generation using call site information</vt:lpstr>
      <vt:lpstr>PowerPoint Presentation</vt:lpstr>
      <vt:lpstr>Using call site information</vt:lpstr>
      <vt:lpstr>How did we apply T3.4?</vt:lpstr>
      <vt:lpstr>PowerPoint Presentation</vt:lpstr>
      <vt:lpstr>Strategies for speeding-up runtime amplification</vt:lpstr>
      <vt:lpstr>PowerPoint Presentation</vt:lpstr>
      <vt:lpstr>Development statistics</vt:lpstr>
      <vt:lpstr>WP3 interactions with partners</vt:lpstr>
      <vt:lpstr>Scientific output</vt:lpstr>
      <vt:lpstr>Tools – functionality &amp; novelty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Zaidman - EWI</dc:creator>
  <cp:lastModifiedBy>Andy Zaidman - EWI</cp:lastModifiedBy>
  <cp:revision>126</cp:revision>
  <dcterms:created xsi:type="dcterms:W3CDTF">2019-02-14T13:02:03Z</dcterms:created>
  <dcterms:modified xsi:type="dcterms:W3CDTF">2020-02-05T15:35:00Z</dcterms:modified>
</cp:coreProperties>
</file>

<file path=docProps/thumbnail.jpeg>
</file>